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8eb5a9a6ef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427ffa52234e74"/>
  </p:sldMasterIdLst>
  <p:sldIdLst>
    <p:sldId xmlns:r="http://schemas.openxmlformats.org/officeDocument/2006/relationships" id="256" r:id="R8574222a50e84c5a"/>
    <p:sldId xmlns:r="http://schemas.openxmlformats.org/officeDocument/2006/relationships" id="257" r:id="Rac4a3dbace0948b3"/>
    <p:sldId xmlns:r="http://schemas.openxmlformats.org/officeDocument/2006/relationships" id="258" r:id="Rbdd49628a42c4d54"/>
    <p:sldId xmlns:r="http://schemas.openxmlformats.org/officeDocument/2006/relationships" id="259" r:id="Rf4bc0810cb0041c8"/>
    <p:sldId xmlns:r="http://schemas.openxmlformats.org/officeDocument/2006/relationships" id="260" r:id="R68bcefe35be94611"/>
    <p:sldId xmlns:r="http://schemas.openxmlformats.org/officeDocument/2006/relationships" id="261" r:id="Rc89446864fc9450a"/>
    <p:sldId xmlns:r="http://schemas.openxmlformats.org/officeDocument/2006/relationships" id="262" r:id="R9adf7df41019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27ffa52234e74" /><Relationship Type="http://schemas.openxmlformats.org/officeDocument/2006/relationships/slide" Target="/ppt/slides/slide1.xml" Id="R8574222a50e84c5a" /><Relationship Type="http://schemas.openxmlformats.org/officeDocument/2006/relationships/slide" Target="/ppt/slides/slide2.xml" Id="Rac4a3dbace0948b3" /><Relationship Type="http://schemas.openxmlformats.org/officeDocument/2006/relationships/slide" Target="/ppt/slides/slide3.xml" Id="Rbdd49628a42c4d54" /><Relationship Type="http://schemas.openxmlformats.org/officeDocument/2006/relationships/slide" Target="/ppt/slides/slide4.xml" Id="Rf4bc0810cb0041c8" /><Relationship Type="http://schemas.openxmlformats.org/officeDocument/2006/relationships/slide" Target="/ppt/slides/slide5.xml" Id="R68bcefe35be94611" /><Relationship Type="http://schemas.openxmlformats.org/officeDocument/2006/relationships/slide" Target="/ppt/slides/slide6.xml" Id="Rc89446864fc9450a" /><Relationship Type="http://schemas.openxmlformats.org/officeDocument/2006/relationships/slide" Target="/ppt/slides/slide7.xml" Id="R9adf7df41019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0ac936fbf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14a23eb224faa" /><Relationship Type="http://schemas.openxmlformats.org/officeDocument/2006/relationships/theme" Target="/ppt/slideMasters/theme/theme1.xml" Id="Ra7a7357d9e36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14a23eb22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19aba9613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dd4e6b440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89c4c70844e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64ce6d2c146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b4136566c41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6f4a40d714a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6dd1ec284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