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0d0a0c4723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95e98688f4843"/>
  </p:sldMasterIdLst>
  <p:sldIdLst>
    <p:sldId xmlns:r="http://schemas.openxmlformats.org/officeDocument/2006/relationships" id="256" r:id="Ra2915e6e1f014d04"/>
    <p:sldId xmlns:r="http://schemas.openxmlformats.org/officeDocument/2006/relationships" id="257" r:id="R52c53e26006748f2"/>
    <p:sldId xmlns:r="http://schemas.openxmlformats.org/officeDocument/2006/relationships" id="258" r:id="R1d6f0cd2dd5a4649"/>
    <p:sldId xmlns:r="http://schemas.openxmlformats.org/officeDocument/2006/relationships" id="259" r:id="R8d644c1de8c64caa"/>
    <p:sldId xmlns:r="http://schemas.openxmlformats.org/officeDocument/2006/relationships" id="260" r:id="Rda9f26fdd27a4d1c"/>
    <p:sldId xmlns:r="http://schemas.openxmlformats.org/officeDocument/2006/relationships" id="261" r:id="Rb87724cb264d4d78"/>
    <p:sldId xmlns:r="http://schemas.openxmlformats.org/officeDocument/2006/relationships" id="262" r:id="Rdce9816591e546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95e98688f4843" /><Relationship Type="http://schemas.openxmlformats.org/officeDocument/2006/relationships/slide" Target="/ppt/slides/slide1.xml" Id="Ra2915e6e1f014d04" /><Relationship Type="http://schemas.openxmlformats.org/officeDocument/2006/relationships/slide" Target="/ppt/slides/slide2.xml" Id="R52c53e26006748f2" /><Relationship Type="http://schemas.openxmlformats.org/officeDocument/2006/relationships/slide" Target="/ppt/slides/slide3.xml" Id="R1d6f0cd2dd5a4649" /><Relationship Type="http://schemas.openxmlformats.org/officeDocument/2006/relationships/slide" Target="/ppt/slides/slide4.xml" Id="R8d644c1de8c64caa" /><Relationship Type="http://schemas.openxmlformats.org/officeDocument/2006/relationships/slide" Target="/ppt/slides/slide5.xml" Id="Rda9f26fdd27a4d1c" /><Relationship Type="http://schemas.openxmlformats.org/officeDocument/2006/relationships/slide" Target="/ppt/slides/slide6.xml" Id="Rb87724cb264d4d78" /><Relationship Type="http://schemas.openxmlformats.org/officeDocument/2006/relationships/slide" Target="/ppt/slides/slide7.xml" Id="Rdce9816591e546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c5b294d56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2a58b1e754427" /><Relationship Type="http://schemas.openxmlformats.org/officeDocument/2006/relationships/theme" Target="/ppt/slideMasters/theme/theme1.xml" Id="R9573b3872eac48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12a58b1e75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7e4ad92ee47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2a846e60c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33c770976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87de694b4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4decb85342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7e19763d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0711983044b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SØLVPOSTEN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Losveien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3150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989 298 941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SØLVPOSTEN INVEST AS</a:t>
            </a:r>
          </a:p>
        </p:txBody>
      </p:sp>
    </p:spTree>
  </p:cSld>
  <p:clrMapOvr>
    <a:masterClrMapping xmlns:a="http://schemas.openxmlformats.org/drawingml/2006/main"/>
  </p:clrMapOvr>
</p:sld>
</file>