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7990487c0443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dbc4df03564a16"/>
  </p:sldMasterIdLst>
  <p:sldIdLst>
    <p:sldId xmlns:r="http://schemas.openxmlformats.org/officeDocument/2006/relationships" id="256" r:id="Re83789ad99244ca2"/>
    <p:sldId xmlns:r="http://schemas.openxmlformats.org/officeDocument/2006/relationships" id="257" r:id="Rf25cbff42cdd48b6"/>
    <p:sldId xmlns:r="http://schemas.openxmlformats.org/officeDocument/2006/relationships" id="258" r:id="R0299485c0f054d00"/>
    <p:sldId xmlns:r="http://schemas.openxmlformats.org/officeDocument/2006/relationships" id="259" r:id="R250d6184d3114abc"/>
    <p:sldId xmlns:r="http://schemas.openxmlformats.org/officeDocument/2006/relationships" id="260" r:id="R129100d3745c4573"/>
    <p:sldId xmlns:r="http://schemas.openxmlformats.org/officeDocument/2006/relationships" id="261" r:id="R5b4b8709862041f2"/>
    <p:sldId xmlns:r="http://schemas.openxmlformats.org/officeDocument/2006/relationships" id="262" r:id="R3ab5e979b27047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dbc4df03564a16" /><Relationship Type="http://schemas.openxmlformats.org/officeDocument/2006/relationships/slide" Target="/ppt/slides/slide1.xml" Id="Re83789ad99244ca2" /><Relationship Type="http://schemas.openxmlformats.org/officeDocument/2006/relationships/slide" Target="/ppt/slides/slide2.xml" Id="Rf25cbff42cdd48b6" /><Relationship Type="http://schemas.openxmlformats.org/officeDocument/2006/relationships/slide" Target="/ppt/slides/slide3.xml" Id="R0299485c0f054d00" /><Relationship Type="http://schemas.openxmlformats.org/officeDocument/2006/relationships/slide" Target="/ppt/slides/slide4.xml" Id="R250d6184d3114abc" /><Relationship Type="http://schemas.openxmlformats.org/officeDocument/2006/relationships/slide" Target="/ppt/slides/slide5.xml" Id="R129100d3745c4573" /><Relationship Type="http://schemas.openxmlformats.org/officeDocument/2006/relationships/slide" Target="/ppt/slides/slide6.xml" Id="R5b4b8709862041f2" /><Relationship Type="http://schemas.openxmlformats.org/officeDocument/2006/relationships/slide" Target="/ppt/slides/slide7.xml" Id="R3ab5e979b27047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dc55b35fa04c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f12f746d5474c" /><Relationship Type="http://schemas.openxmlformats.org/officeDocument/2006/relationships/theme" Target="/ppt/slideMasters/theme/theme1.xml" Id="Rad2342ecbfd44d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9f12f746d547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88ca1054041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e50c31fac4d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79f01d99044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7d0e1f78b41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8702c3b494b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6919421f64d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fd0b466234b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OMEGA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OMEGA REGNSKAP OG RÅDGIVNING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3 286 784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1 766 316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2 553 173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NINA HORNÆS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 etg, Øvre Kråkenes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989 286 390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REGNSKAP OG RÅDGIVNING AS</a:t>
            </a:r>
          </a:p>
        </p:txBody>
      </p:sp>
    </p:spTree>
  </p:cSld>
  <p:clrMapOvr>
    <a:masterClrMapping xmlns:a="http://schemas.openxmlformats.org/drawingml/2006/main"/>
  </p:clrMapOvr>
</p:sld>
</file>