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714301ebc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8d76229d14686"/>
  </p:sldMasterIdLst>
  <p:sldIdLst>
    <p:sldId xmlns:r="http://schemas.openxmlformats.org/officeDocument/2006/relationships" id="256" r:id="R78ec7309b74b44c2"/>
    <p:sldId xmlns:r="http://schemas.openxmlformats.org/officeDocument/2006/relationships" id="257" r:id="R59f1f818bc6643e6"/>
    <p:sldId xmlns:r="http://schemas.openxmlformats.org/officeDocument/2006/relationships" id="258" r:id="Rb67abcab7bcf4833"/>
    <p:sldId xmlns:r="http://schemas.openxmlformats.org/officeDocument/2006/relationships" id="259" r:id="Rf3b67a5431c94d47"/>
    <p:sldId xmlns:r="http://schemas.openxmlformats.org/officeDocument/2006/relationships" id="260" r:id="R89f37a7ae7744d9e"/>
    <p:sldId xmlns:r="http://schemas.openxmlformats.org/officeDocument/2006/relationships" id="261" r:id="R614e7328f29741c6"/>
    <p:sldId xmlns:r="http://schemas.openxmlformats.org/officeDocument/2006/relationships" id="262" r:id="R0777ed03b907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8d76229d14686" /><Relationship Type="http://schemas.openxmlformats.org/officeDocument/2006/relationships/slide" Target="/ppt/slides/slide1.xml" Id="R78ec7309b74b44c2" /><Relationship Type="http://schemas.openxmlformats.org/officeDocument/2006/relationships/slide" Target="/ppt/slides/slide2.xml" Id="R59f1f818bc6643e6" /><Relationship Type="http://schemas.openxmlformats.org/officeDocument/2006/relationships/slide" Target="/ppt/slides/slide3.xml" Id="Rb67abcab7bcf4833" /><Relationship Type="http://schemas.openxmlformats.org/officeDocument/2006/relationships/slide" Target="/ppt/slides/slide4.xml" Id="Rf3b67a5431c94d47" /><Relationship Type="http://schemas.openxmlformats.org/officeDocument/2006/relationships/slide" Target="/ppt/slides/slide5.xml" Id="R89f37a7ae7744d9e" /><Relationship Type="http://schemas.openxmlformats.org/officeDocument/2006/relationships/slide" Target="/ppt/slides/slide6.xml" Id="R614e7328f29741c6" /><Relationship Type="http://schemas.openxmlformats.org/officeDocument/2006/relationships/slide" Target="/ppt/slides/slide7.xml" Id="R0777ed03b907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81f0d62b4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1fe2380424660" /><Relationship Type="http://schemas.openxmlformats.org/officeDocument/2006/relationships/theme" Target="/ppt/slideMasters/theme/theme1.xml" Id="R31141117915e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81fe238042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0b1d24662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5157f1f0c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378ef021c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8e253b2bc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ad72e6c09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5300aaf7c44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161654a94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dan@dinrevisjon.no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