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eb4f557504d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c8bf17f6544524"/>
  </p:sldMasterIdLst>
  <p:sldIdLst>
    <p:sldId xmlns:r="http://schemas.openxmlformats.org/officeDocument/2006/relationships" id="256" r:id="R3787a9f7901e40c3"/>
    <p:sldId xmlns:r="http://schemas.openxmlformats.org/officeDocument/2006/relationships" id="257" r:id="R7b3a691aa4f84b3f"/>
    <p:sldId xmlns:r="http://schemas.openxmlformats.org/officeDocument/2006/relationships" id="258" r:id="R68ae370ecf71445f"/>
    <p:sldId xmlns:r="http://schemas.openxmlformats.org/officeDocument/2006/relationships" id="259" r:id="Rd94409fef5ee4bda"/>
    <p:sldId xmlns:r="http://schemas.openxmlformats.org/officeDocument/2006/relationships" id="260" r:id="R4829635149754484"/>
    <p:sldId xmlns:r="http://schemas.openxmlformats.org/officeDocument/2006/relationships" id="261" r:id="Rec4c80809e8242bb"/>
    <p:sldId xmlns:r="http://schemas.openxmlformats.org/officeDocument/2006/relationships" id="262" r:id="Rf952687ce94f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8bf17f6544524" /><Relationship Type="http://schemas.openxmlformats.org/officeDocument/2006/relationships/slide" Target="/ppt/slides/slide1.xml" Id="R3787a9f7901e40c3" /><Relationship Type="http://schemas.openxmlformats.org/officeDocument/2006/relationships/slide" Target="/ppt/slides/slide2.xml" Id="R7b3a691aa4f84b3f" /><Relationship Type="http://schemas.openxmlformats.org/officeDocument/2006/relationships/slide" Target="/ppt/slides/slide3.xml" Id="R68ae370ecf71445f" /><Relationship Type="http://schemas.openxmlformats.org/officeDocument/2006/relationships/slide" Target="/ppt/slides/slide4.xml" Id="Rd94409fef5ee4bda" /><Relationship Type="http://schemas.openxmlformats.org/officeDocument/2006/relationships/slide" Target="/ppt/slides/slide5.xml" Id="R4829635149754484" /><Relationship Type="http://schemas.openxmlformats.org/officeDocument/2006/relationships/slide" Target="/ppt/slides/slide6.xml" Id="Rec4c80809e8242bb" /><Relationship Type="http://schemas.openxmlformats.org/officeDocument/2006/relationships/slide" Target="/ppt/slides/slide7.xml" Id="Rf952687ce94f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ded871943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ea7ea67f74fac" /><Relationship Type="http://schemas.openxmlformats.org/officeDocument/2006/relationships/theme" Target="/ppt/slideMasters/theme/theme1.xml" Id="R017a36378395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ea7ea67f7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fa5a9c187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aa42648114c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0d281256f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d1947c180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2535f0e914d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89bd48dd449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8ea3749fe4a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1 371 808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1 885 859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3 425 019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KJETIL SANDNES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Kreklingen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989 261 479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 INVEST AS</a:t>
            </a:r>
          </a:p>
        </p:txBody>
      </p:sp>
    </p:spTree>
  </p:cSld>
  <p:clrMapOvr>
    <a:masterClrMapping xmlns:a="http://schemas.openxmlformats.org/drawingml/2006/main"/>
  </p:clrMapOvr>
</p:sld>
</file>