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17029c605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4a6ec285d4371"/>
  </p:sldMasterIdLst>
  <p:sldIdLst>
    <p:sldId xmlns:r="http://schemas.openxmlformats.org/officeDocument/2006/relationships" id="256" r:id="R0d99466e112b4ab3"/>
    <p:sldId xmlns:r="http://schemas.openxmlformats.org/officeDocument/2006/relationships" id="257" r:id="R56211cc5a04b43f6"/>
    <p:sldId xmlns:r="http://schemas.openxmlformats.org/officeDocument/2006/relationships" id="258" r:id="R117bf4c812644e72"/>
    <p:sldId xmlns:r="http://schemas.openxmlformats.org/officeDocument/2006/relationships" id="259" r:id="R2f7586b7ac6e4f17"/>
    <p:sldId xmlns:r="http://schemas.openxmlformats.org/officeDocument/2006/relationships" id="260" r:id="R9beb539a02ff400d"/>
    <p:sldId xmlns:r="http://schemas.openxmlformats.org/officeDocument/2006/relationships" id="261" r:id="R0227ccd92de44234"/>
    <p:sldId xmlns:r="http://schemas.openxmlformats.org/officeDocument/2006/relationships" id="262" r:id="R5cd67f953f0f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4a6ec285d4371" /><Relationship Type="http://schemas.openxmlformats.org/officeDocument/2006/relationships/slide" Target="/ppt/slides/slide1.xml" Id="R0d99466e112b4ab3" /><Relationship Type="http://schemas.openxmlformats.org/officeDocument/2006/relationships/slide" Target="/ppt/slides/slide2.xml" Id="R56211cc5a04b43f6" /><Relationship Type="http://schemas.openxmlformats.org/officeDocument/2006/relationships/slide" Target="/ppt/slides/slide3.xml" Id="R117bf4c812644e72" /><Relationship Type="http://schemas.openxmlformats.org/officeDocument/2006/relationships/slide" Target="/ppt/slides/slide4.xml" Id="R2f7586b7ac6e4f17" /><Relationship Type="http://schemas.openxmlformats.org/officeDocument/2006/relationships/slide" Target="/ppt/slides/slide5.xml" Id="R9beb539a02ff400d" /><Relationship Type="http://schemas.openxmlformats.org/officeDocument/2006/relationships/slide" Target="/ppt/slides/slide6.xml" Id="R0227ccd92de44234" /><Relationship Type="http://schemas.openxmlformats.org/officeDocument/2006/relationships/slide" Target="/ppt/slides/slide7.xml" Id="R5cd67f953f0f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00547a5e8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b91aa9174a68" /><Relationship Type="http://schemas.openxmlformats.org/officeDocument/2006/relationships/theme" Target="/ppt/slideMasters/theme/theme1.xml" Id="R1e71e7d5ec79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9b91aa917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47dbcae1947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112c3bb4e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5afa8e4a41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ab48159c4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905d59b54e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f181c6a9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77e4e8547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