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1f14006f02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eff34059674521"/>
  </p:sldMasterIdLst>
  <p:sldIdLst>
    <p:sldId xmlns:r="http://schemas.openxmlformats.org/officeDocument/2006/relationships" id="256" r:id="R2ff0c7d37054465c"/>
    <p:sldId xmlns:r="http://schemas.openxmlformats.org/officeDocument/2006/relationships" id="257" r:id="R113bcea7c67d460f"/>
    <p:sldId xmlns:r="http://schemas.openxmlformats.org/officeDocument/2006/relationships" id="258" r:id="Rf0b8cf5ded304086"/>
    <p:sldId xmlns:r="http://schemas.openxmlformats.org/officeDocument/2006/relationships" id="259" r:id="R3e5fc9fc4f774176"/>
    <p:sldId xmlns:r="http://schemas.openxmlformats.org/officeDocument/2006/relationships" id="260" r:id="R14f1ca77484746a8"/>
    <p:sldId xmlns:r="http://schemas.openxmlformats.org/officeDocument/2006/relationships" id="261" r:id="Ra7d8b3f88a9f4ae4"/>
    <p:sldId xmlns:r="http://schemas.openxmlformats.org/officeDocument/2006/relationships" id="262" r:id="R4f0c452855f746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ff34059674521" /><Relationship Type="http://schemas.openxmlformats.org/officeDocument/2006/relationships/slide" Target="/ppt/slides/slide1.xml" Id="R2ff0c7d37054465c" /><Relationship Type="http://schemas.openxmlformats.org/officeDocument/2006/relationships/slide" Target="/ppt/slides/slide2.xml" Id="R113bcea7c67d460f" /><Relationship Type="http://schemas.openxmlformats.org/officeDocument/2006/relationships/slide" Target="/ppt/slides/slide3.xml" Id="Rf0b8cf5ded304086" /><Relationship Type="http://schemas.openxmlformats.org/officeDocument/2006/relationships/slide" Target="/ppt/slides/slide4.xml" Id="R3e5fc9fc4f774176" /><Relationship Type="http://schemas.openxmlformats.org/officeDocument/2006/relationships/slide" Target="/ppt/slides/slide5.xml" Id="R14f1ca77484746a8" /><Relationship Type="http://schemas.openxmlformats.org/officeDocument/2006/relationships/slide" Target="/ppt/slides/slide6.xml" Id="Ra7d8b3f88a9f4ae4" /><Relationship Type="http://schemas.openxmlformats.org/officeDocument/2006/relationships/slide" Target="/ppt/slides/slide7.xml" Id="R4f0c452855f746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79dedd3354f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ff7bc6fc4446c" /><Relationship Type="http://schemas.openxmlformats.org/officeDocument/2006/relationships/theme" Target="/ppt/slideMasters/theme/theme1.xml" Id="R36da0a49640046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9ff7bc6fc444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b2824fc8845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14d4e65594f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ed7a89f3b42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f60c0e5ef4f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2d1298f4546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56fc7363c4e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f67e76e0b49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