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7bf2d8e01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ae0504c28458f"/>
  </p:sldMasterIdLst>
  <p:sldIdLst>
    <p:sldId xmlns:r="http://schemas.openxmlformats.org/officeDocument/2006/relationships" id="256" r:id="R3266689c040f48c3"/>
    <p:sldId xmlns:r="http://schemas.openxmlformats.org/officeDocument/2006/relationships" id="257" r:id="R56c54c74fdd64f82"/>
    <p:sldId xmlns:r="http://schemas.openxmlformats.org/officeDocument/2006/relationships" id="258" r:id="R60cd7ba1e1214313"/>
    <p:sldId xmlns:r="http://schemas.openxmlformats.org/officeDocument/2006/relationships" id="259" r:id="Rd30cf24dc35e4225"/>
    <p:sldId xmlns:r="http://schemas.openxmlformats.org/officeDocument/2006/relationships" id="260" r:id="Rcbab956d12d64c80"/>
    <p:sldId xmlns:r="http://schemas.openxmlformats.org/officeDocument/2006/relationships" id="261" r:id="R61570e734c9b4147"/>
    <p:sldId xmlns:r="http://schemas.openxmlformats.org/officeDocument/2006/relationships" id="262" r:id="Rc08097ddf52241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ae0504c28458f" /><Relationship Type="http://schemas.openxmlformats.org/officeDocument/2006/relationships/slide" Target="/ppt/slides/slide1.xml" Id="R3266689c040f48c3" /><Relationship Type="http://schemas.openxmlformats.org/officeDocument/2006/relationships/slide" Target="/ppt/slides/slide2.xml" Id="R56c54c74fdd64f82" /><Relationship Type="http://schemas.openxmlformats.org/officeDocument/2006/relationships/slide" Target="/ppt/slides/slide3.xml" Id="R60cd7ba1e1214313" /><Relationship Type="http://schemas.openxmlformats.org/officeDocument/2006/relationships/slide" Target="/ppt/slides/slide4.xml" Id="Rd30cf24dc35e4225" /><Relationship Type="http://schemas.openxmlformats.org/officeDocument/2006/relationships/slide" Target="/ppt/slides/slide5.xml" Id="Rcbab956d12d64c80" /><Relationship Type="http://schemas.openxmlformats.org/officeDocument/2006/relationships/slide" Target="/ppt/slides/slide6.xml" Id="R61570e734c9b4147" /><Relationship Type="http://schemas.openxmlformats.org/officeDocument/2006/relationships/slide" Target="/ppt/slides/slide7.xml" Id="Rc08097ddf52241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31e06e4c4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02048d69c4dfb" /><Relationship Type="http://schemas.openxmlformats.org/officeDocument/2006/relationships/theme" Target="/ppt/slideMasters/theme/theme1.xml" Id="Rc527d88d816f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02048d69c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aadbb2b9547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37d1d3aba42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20ce83b8348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6ea293b00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c9e20ba29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93337f6f4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b04992a6a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MARIANNE-LUND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MARIANNE-LUND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2 601 347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MARIANNE-LUND AS</a:t>
            </a:r>
          </a:p>
        </p:txBody>
      </p:sp>
    </p:spTree>
  </p:cSld>
  <p:clrMapOvr>
    <a:masterClrMapping xmlns:a="http://schemas.openxmlformats.org/drawingml/2006/main"/>
  </p:clrMapOvr>
</p:sld>
</file>