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ad6b9550b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00a6ed571e4b96"/>
  </p:sldMasterIdLst>
  <p:sldIdLst>
    <p:sldId xmlns:r="http://schemas.openxmlformats.org/officeDocument/2006/relationships" id="256" r:id="Rc226eb9c8bf64d4e"/>
    <p:sldId xmlns:r="http://schemas.openxmlformats.org/officeDocument/2006/relationships" id="257" r:id="Ra79d8888b6194790"/>
    <p:sldId xmlns:r="http://schemas.openxmlformats.org/officeDocument/2006/relationships" id="258" r:id="R84d577bc2c824e05"/>
    <p:sldId xmlns:r="http://schemas.openxmlformats.org/officeDocument/2006/relationships" id="259" r:id="Rd84c20820c6d4d5d"/>
    <p:sldId xmlns:r="http://schemas.openxmlformats.org/officeDocument/2006/relationships" id="260" r:id="R63a8d0ffc5834d8c"/>
    <p:sldId xmlns:r="http://schemas.openxmlformats.org/officeDocument/2006/relationships" id="261" r:id="Rb522896e91034487"/>
    <p:sldId xmlns:r="http://schemas.openxmlformats.org/officeDocument/2006/relationships" id="262" r:id="R754df3ad08fb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0a6ed571e4b96" /><Relationship Type="http://schemas.openxmlformats.org/officeDocument/2006/relationships/slide" Target="/ppt/slides/slide1.xml" Id="Rc226eb9c8bf64d4e" /><Relationship Type="http://schemas.openxmlformats.org/officeDocument/2006/relationships/slide" Target="/ppt/slides/slide2.xml" Id="Ra79d8888b6194790" /><Relationship Type="http://schemas.openxmlformats.org/officeDocument/2006/relationships/slide" Target="/ppt/slides/slide3.xml" Id="R84d577bc2c824e05" /><Relationship Type="http://schemas.openxmlformats.org/officeDocument/2006/relationships/slide" Target="/ppt/slides/slide4.xml" Id="Rd84c20820c6d4d5d" /><Relationship Type="http://schemas.openxmlformats.org/officeDocument/2006/relationships/slide" Target="/ppt/slides/slide5.xml" Id="R63a8d0ffc5834d8c" /><Relationship Type="http://schemas.openxmlformats.org/officeDocument/2006/relationships/slide" Target="/ppt/slides/slide6.xml" Id="Rb522896e91034487" /><Relationship Type="http://schemas.openxmlformats.org/officeDocument/2006/relationships/slide" Target="/ppt/slides/slide7.xml" Id="R754df3ad08fb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36f3c01ef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43a1f80b34ba6" /><Relationship Type="http://schemas.openxmlformats.org/officeDocument/2006/relationships/theme" Target="/ppt/slideMasters/theme/theme1.xml" Id="Rc6d9696620ff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43a1f80b34b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37e8e0574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3cdd73462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b4dd104ec47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6920659644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4b0939fc4a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7d72bfd74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3d6e49d543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EIVIND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544 147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6 699 370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8 482 219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989 249 746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EIVIND LUND AS</a:t>
            </a:r>
          </a:p>
        </p:txBody>
      </p:sp>
    </p:spTree>
  </p:cSld>
  <p:clrMapOvr>
    <a:masterClrMapping xmlns:a="http://schemas.openxmlformats.org/drawingml/2006/main"/>
  </p:clrMapOvr>
</p:sld>
</file>