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c2372bca9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a32c96fd44ee7"/>
  </p:sldMasterIdLst>
  <p:sldIdLst>
    <p:sldId xmlns:r="http://schemas.openxmlformats.org/officeDocument/2006/relationships" id="256" r:id="Ra502d02e153541fe"/>
    <p:sldId xmlns:r="http://schemas.openxmlformats.org/officeDocument/2006/relationships" id="257" r:id="R3d5434a468df40b7"/>
    <p:sldId xmlns:r="http://schemas.openxmlformats.org/officeDocument/2006/relationships" id="258" r:id="R6d7ab4d3d5a9428b"/>
    <p:sldId xmlns:r="http://schemas.openxmlformats.org/officeDocument/2006/relationships" id="259" r:id="R67ba63788af34a85"/>
    <p:sldId xmlns:r="http://schemas.openxmlformats.org/officeDocument/2006/relationships" id="260" r:id="R8cbef77e00b94362"/>
    <p:sldId xmlns:r="http://schemas.openxmlformats.org/officeDocument/2006/relationships" id="261" r:id="R27841eecabd740a1"/>
    <p:sldId xmlns:r="http://schemas.openxmlformats.org/officeDocument/2006/relationships" id="262" r:id="Rada2ec71cd1b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a32c96fd44ee7" /><Relationship Type="http://schemas.openxmlformats.org/officeDocument/2006/relationships/slide" Target="/ppt/slides/slide1.xml" Id="Ra502d02e153541fe" /><Relationship Type="http://schemas.openxmlformats.org/officeDocument/2006/relationships/slide" Target="/ppt/slides/slide2.xml" Id="R3d5434a468df40b7" /><Relationship Type="http://schemas.openxmlformats.org/officeDocument/2006/relationships/slide" Target="/ppt/slides/slide3.xml" Id="R6d7ab4d3d5a9428b" /><Relationship Type="http://schemas.openxmlformats.org/officeDocument/2006/relationships/slide" Target="/ppt/slides/slide4.xml" Id="R67ba63788af34a85" /><Relationship Type="http://schemas.openxmlformats.org/officeDocument/2006/relationships/slide" Target="/ppt/slides/slide5.xml" Id="R8cbef77e00b94362" /><Relationship Type="http://schemas.openxmlformats.org/officeDocument/2006/relationships/slide" Target="/ppt/slides/slide6.xml" Id="R27841eecabd740a1" /><Relationship Type="http://schemas.openxmlformats.org/officeDocument/2006/relationships/slide" Target="/ppt/slides/slide7.xml" Id="Rada2ec71cd1b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9248b872e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eab76f124a4f" /><Relationship Type="http://schemas.openxmlformats.org/officeDocument/2006/relationships/theme" Target="/ppt/slideMasters/theme/theme1.xml" Id="R32d1e91e7c9a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2eab76f12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76e05a37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13f1f594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0903a40c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ef8d72df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8a70394dc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e7c49b68f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90fd43ff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