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d6baf7759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000e953474f69"/>
  </p:sldMasterIdLst>
  <p:sldIdLst>
    <p:sldId xmlns:r="http://schemas.openxmlformats.org/officeDocument/2006/relationships" id="256" r:id="R34f1e69983de47fc"/>
    <p:sldId xmlns:r="http://schemas.openxmlformats.org/officeDocument/2006/relationships" id="257" r:id="Rbbe0b62c1fb440ba"/>
    <p:sldId xmlns:r="http://schemas.openxmlformats.org/officeDocument/2006/relationships" id="258" r:id="R05bc9c1fbda94ec6"/>
    <p:sldId xmlns:r="http://schemas.openxmlformats.org/officeDocument/2006/relationships" id="259" r:id="R8fcb2e402b264b19"/>
    <p:sldId xmlns:r="http://schemas.openxmlformats.org/officeDocument/2006/relationships" id="260" r:id="R068dca7d375845d6"/>
    <p:sldId xmlns:r="http://schemas.openxmlformats.org/officeDocument/2006/relationships" id="261" r:id="R8db1eba80af246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000e953474f69" /><Relationship Type="http://schemas.openxmlformats.org/officeDocument/2006/relationships/slide" Target="/ppt/slides/slide1.xml" Id="R34f1e69983de47fc" /><Relationship Type="http://schemas.openxmlformats.org/officeDocument/2006/relationships/slide" Target="/ppt/slides/slide2.xml" Id="Rbbe0b62c1fb440ba" /><Relationship Type="http://schemas.openxmlformats.org/officeDocument/2006/relationships/slide" Target="/ppt/slides/slide3.xml" Id="R05bc9c1fbda94ec6" /><Relationship Type="http://schemas.openxmlformats.org/officeDocument/2006/relationships/slide" Target="/ppt/slides/slide4.xml" Id="R8fcb2e402b264b19" /><Relationship Type="http://schemas.openxmlformats.org/officeDocument/2006/relationships/slide" Target="/ppt/slides/slide5.xml" Id="R068dca7d375845d6" /><Relationship Type="http://schemas.openxmlformats.org/officeDocument/2006/relationships/slide" Target="/ppt/slides/slide6.xml" Id="R8db1eba80af246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675a85eb2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2f6f017074db7" /><Relationship Type="http://schemas.openxmlformats.org/officeDocument/2006/relationships/theme" Target="/ppt/slideMasters/theme/theme1.xml" Id="R4e6768bcd671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22f6f01707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78277a8b9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700b33dd6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59ce2008241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50250db0b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30736fafb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1feb28719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