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423f05603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58a159c0a45e3"/>
  </p:sldMasterIdLst>
  <p:sldIdLst>
    <p:sldId xmlns:r="http://schemas.openxmlformats.org/officeDocument/2006/relationships" id="256" r:id="R95574399f69f4196"/>
    <p:sldId xmlns:r="http://schemas.openxmlformats.org/officeDocument/2006/relationships" id="257" r:id="Re71df16e33234145"/>
    <p:sldId xmlns:r="http://schemas.openxmlformats.org/officeDocument/2006/relationships" id="258" r:id="Rbad310077b2c4536"/>
    <p:sldId xmlns:r="http://schemas.openxmlformats.org/officeDocument/2006/relationships" id="259" r:id="R20087767cd79429b"/>
    <p:sldId xmlns:r="http://schemas.openxmlformats.org/officeDocument/2006/relationships" id="260" r:id="R48b206fca6204d28"/>
    <p:sldId xmlns:r="http://schemas.openxmlformats.org/officeDocument/2006/relationships" id="261" r:id="R8053eddfb6da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58a159c0a45e3" /><Relationship Type="http://schemas.openxmlformats.org/officeDocument/2006/relationships/slide" Target="/ppt/slides/slide1.xml" Id="R95574399f69f4196" /><Relationship Type="http://schemas.openxmlformats.org/officeDocument/2006/relationships/slide" Target="/ppt/slides/slide2.xml" Id="Re71df16e33234145" /><Relationship Type="http://schemas.openxmlformats.org/officeDocument/2006/relationships/slide" Target="/ppt/slides/slide3.xml" Id="Rbad310077b2c4536" /><Relationship Type="http://schemas.openxmlformats.org/officeDocument/2006/relationships/slide" Target="/ppt/slides/slide4.xml" Id="R20087767cd79429b" /><Relationship Type="http://schemas.openxmlformats.org/officeDocument/2006/relationships/slide" Target="/ppt/slides/slide5.xml" Id="R48b206fca6204d28" /><Relationship Type="http://schemas.openxmlformats.org/officeDocument/2006/relationships/slide" Target="/ppt/slides/slide6.xml" Id="R8053eddfb6da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ce3b74ea5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6721cd2b74852" /><Relationship Type="http://schemas.openxmlformats.org/officeDocument/2006/relationships/theme" Target="/ppt/slideMasters/theme/theme1.xml" Id="R1dca97d28806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6721cd2b7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e5d18c02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90ee2351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bf569688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c6d6c9b18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56dc6efe3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f4df230b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