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32dfbc9f0148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00bacb809946b1"/>
  </p:sldMasterIdLst>
  <p:sldIdLst>
    <p:sldId xmlns:r="http://schemas.openxmlformats.org/officeDocument/2006/relationships" id="256" r:id="R8fad646333bf4137"/>
    <p:sldId xmlns:r="http://schemas.openxmlformats.org/officeDocument/2006/relationships" id="257" r:id="Rbefd47cf291f4a59"/>
    <p:sldId xmlns:r="http://schemas.openxmlformats.org/officeDocument/2006/relationships" id="258" r:id="Ref79fd39c84b4744"/>
    <p:sldId xmlns:r="http://schemas.openxmlformats.org/officeDocument/2006/relationships" id="259" r:id="R6ed998f59dde4dda"/>
    <p:sldId xmlns:r="http://schemas.openxmlformats.org/officeDocument/2006/relationships" id="260" r:id="R4d617f831c88499d"/>
    <p:sldId xmlns:r="http://schemas.openxmlformats.org/officeDocument/2006/relationships" id="261" r:id="Ra773e974daac4e26"/>
    <p:sldId xmlns:r="http://schemas.openxmlformats.org/officeDocument/2006/relationships" id="262" r:id="Ra0675a391e0d41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0bacb809946b1" /><Relationship Type="http://schemas.openxmlformats.org/officeDocument/2006/relationships/slide" Target="/ppt/slides/slide1.xml" Id="R8fad646333bf4137" /><Relationship Type="http://schemas.openxmlformats.org/officeDocument/2006/relationships/slide" Target="/ppt/slides/slide2.xml" Id="Rbefd47cf291f4a59" /><Relationship Type="http://schemas.openxmlformats.org/officeDocument/2006/relationships/slide" Target="/ppt/slides/slide3.xml" Id="Ref79fd39c84b4744" /><Relationship Type="http://schemas.openxmlformats.org/officeDocument/2006/relationships/slide" Target="/ppt/slides/slide4.xml" Id="R6ed998f59dde4dda" /><Relationship Type="http://schemas.openxmlformats.org/officeDocument/2006/relationships/slide" Target="/ppt/slides/slide5.xml" Id="R4d617f831c88499d" /><Relationship Type="http://schemas.openxmlformats.org/officeDocument/2006/relationships/slide" Target="/ppt/slides/slide6.xml" Id="Ra773e974daac4e26" /><Relationship Type="http://schemas.openxmlformats.org/officeDocument/2006/relationships/slide" Target="/ppt/slides/slide7.xml" Id="Ra0675a391e0d41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0b21303c746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9e70a395e48a5" /><Relationship Type="http://schemas.openxmlformats.org/officeDocument/2006/relationships/theme" Target="/ppt/slideMasters/theme/theme1.xml" Id="Rf15b7765acd549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89e70a395e48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188ce5f3a49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cd6f314a14d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b48ec84c143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fefdbfc2147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b0d7591114c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691c9e05746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5cc9c668648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