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2fcc632eb146d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34a6b8fdd94932"/>
  </p:sldMasterIdLst>
  <p:sldIdLst>
    <p:sldId xmlns:r="http://schemas.openxmlformats.org/officeDocument/2006/relationships" id="256" r:id="R2a5844c03a6a4d23"/>
    <p:sldId xmlns:r="http://schemas.openxmlformats.org/officeDocument/2006/relationships" id="257" r:id="Rc7e0617023994ae0"/>
    <p:sldId xmlns:r="http://schemas.openxmlformats.org/officeDocument/2006/relationships" id="258" r:id="R2f35935c15e64b09"/>
    <p:sldId xmlns:r="http://schemas.openxmlformats.org/officeDocument/2006/relationships" id="259" r:id="Re55115f9eb224eb7"/>
    <p:sldId xmlns:r="http://schemas.openxmlformats.org/officeDocument/2006/relationships" id="260" r:id="R0389d8e707214d8b"/>
    <p:sldId xmlns:r="http://schemas.openxmlformats.org/officeDocument/2006/relationships" id="261" r:id="Red338d63323f4f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34a6b8fdd94932" /><Relationship Type="http://schemas.openxmlformats.org/officeDocument/2006/relationships/slide" Target="/ppt/slides/slide1.xml" Id="R2a5844c03a6a4d23" /><Relationship Type="http://schemas.openxmlformats.org/officeDocument/2006/relationships/slide" Target="/ppt/slides/slide2.xml" Id="Rc7e0617023994ae0" /><Relationship Type="http://schemas.openxmlformats.org/officeDocument/2006/relationships/slide" Target="/ppt/slides/slide3.xml" Id="R2f35935c15e64b09" /><Relationship Type="http://schemas.openxmlformats.org/officeDocument/2006/relationships/slide" Target="/ppt/slides/slide4.xml" Id="Re55115f9eb224eb7" /><Relationship Type="http://schemas.openxmlformats.org/officeDocument/2006/relationships/slide" Target="/ppt/slides/slide5.xml" Id="R0389d8e707214d8b" /><Relationship Type="http://schemas.openxmlformats.org/officeDocument/2006/relationships/slide" Target="/ppt/slides/slide6.xml" Id="Red338d63323f4f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167cfa175fd46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09334a69f4295" /><Relationship Type="http://schemas.openxmlformats.org/officeDocument/2006/relationships/theme" Target="/ppt/slideMasters/theme/theme1.xml" Id="Rd2ce613f65a841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a09334a69f429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5190f64e634b3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bcc2ac0f2a4e4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34f731ad3496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71dda9efcd47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42afe6ad24b7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c2218b2f14b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GEHITO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Naustbakken 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6416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geandr4@online.no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GEHITO AS</a:t>
            </a:r>
          </a:p>
        </p:txBody>
      </p:sp>
    </p:spTree>
  </p:cSld>
  <p:clrMapOvr>
    <a:masterClrMapping xmlns:a="http://schemas.openxmlformats.org/drawingml/2006/main"/>
  </p:clrMapOvr>
</p:sld>
</file>