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60ac72205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a4e932add4316"/>
  </p:sldMasterIdLst>
  <p:sldIdLst>
    <p:sldId xmlns:r="http://schemas.openxmlformats.org/officeDocument/2006/relationships" id="256" r:id="R06f99aeee3884808"/>
    <p:sldId xmlns:r="http://schemas.openxmlformats.org/officeDocument/2006/relationships" id="257" r:id="R5a6e1982bdf743ac"/>
    <p:sldId xmlns:r="http://schemas.openxmlformats.org/officeDocument/2006/relationships" id="258" r:id="R34ab8fd87c974f6c"/>
    <p:sldId xmlns:r="http://schemas.openxmlformats.org/officeDocument/2006/relationships" id="259" r:id="R2a7f8850b0cd4dfa"/>
    <p:sldId xmlns:r="http://schemas.openxmlformats.org/officeDocument/2006/relationships" id="260" r:id="Rc85c1ebe8b1a4f21"/>
    <p:sldId xmlns:r="http://schemas.openxmlformats.org/officeDocument/2006/relationships" id="261" r:id="R2d4daf2b98a74794"/>
    <p:sldId xmlns:r="http://schemas.openxmlformats.org/officeDocument/2006/relationships" id="262" r:id="R512cb8efc27f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a4e932add4316" /><Relationship Type="http://schemas.openxmlformats.org/officeDocument/2006/relationships/slide" Target="/ppt/slides/slide1.xml" Id="R06f99aeee3884808" /><Relationship Type="http://schemas.openxmlformats.org/officeDocument/2006/relationships/slide" Target="/ppt/slides/slide2.xml" Id="R5a6e1982bdf743ac" /><Relationship Type="http://schemas.openxmlformats.org/officeDocument/2006/relationships/slide" Target="/ppt/slides/slide3.xml" Id="R34ab8fd87c974f6c" /><Relationship Type="http://schemas.openxmlformats.org/officeDocument/2006/relationships/slide" Target="/ppt/slides/slide4.xml" Id="R2a7f8850b0cd4dfa" /><Relationship Type="http://schemas.openxmlformats.org/officeDocument/2006/relationships/slide" Target="/ppt/slides/slide5.xml" Id="Rc85c1ebe8b1a4f21" /><Relationship Type="http://schemas.openxmlformats.org/officeDocument/2006/relationships/slide" Target="/ppt/slides/slide6.xml" Id="R2d4daf2b98a74794" /><Relationship Type="http://schemas.openxmlformats.org/officeDocument/2006/relationships/slide" Target="/ppt/slides/slide7.xml" Id="R512cb8efc27f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0cdf390a1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74b9380d43dd" /><Relationship Type="http://schemas.openxmlformats.org/officeDocument/2006/relationships/theme" Target="/ppt/slideMasters/theme/theme1.xml" Id="Reedb9e438b4a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f74b9380d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74f39f71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b19dd7c1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d33038bc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2d0988eb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d32018ecc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8851dd48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99b7f02e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