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887a907cafe47b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87b5960ec504bfc"/>
  </p:sldMasterIdLst>
  <p:sldIdLst>
    <p:sldId xmlns:r="http://schemas.openxmlformats.org/officeDocument/2006/relationships" id="256" r:id="Rce1e3b05077f42df"/>
    <p:sldId xmlns:r="http://schemas.openxmlformats.org/officeDocument/2006/relationships" id="257" r:id="R18a9c8086a4a4812"/>
    <p:sldId xmlns:r="http://schemas.openxmlformats.org/officeDocument/2006/relationships" id="258" r:id="Rd7b78dcd1a224bef"/>
    <p:sldId xmlns:r="http://schemas.openxmlformats.org/officeDocument/2006/relationships" id="259" r:id="R81c22d0c78614959"/>
    <p:sldId xmlns:r="http://schemas.openxmlformats.org/officeDocument/2006/relationships" id="260" r:id="R7070de23dfaf47f6"/>
    <p:sldId xmlns:r="http://schemas.openxmlformats.org/officeDocument/2006/relationships" id="261" r:id="R61f54672d2a84c31"/>
    <p:sldId xmlns:r="http://schemas.openxmlformats.org/officeDocument/2006/relationships" id="262" r:id="Rbf6694b23f7e46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87b5960ec504bfc" /><Relationship Type="http://schemas.openxmlformats.org/officeDocument/2006/relationships/slide" Target="/ppt/slides/slide1.xml" Id="Rce1e3b05077f42df" /><Relationship Type="http://schemas.openxmlformats.org/officeDocument/2006/relationships/slide" Target="/ppt/slides/slide2.xml" Id="R18a9c8086a4a4812" /><Relationship Type="http://schemas.openxmlformats.org/officeDocument/2006/relationships/slide" Target="/ppt/slides/slide3.xml" Id="Rd7b78dcd1a224bef" /><Relationship Type="http://schemas.openxmlformats.org/officeDocument/2006/relationships/slide" Target="/ppt/slides/slide4.xml" Id="R81c22d0c78614959" /><Relationship Type="http://schemas.openxmlformats.org/officeDocument/2006/relationships/slide" Target="/ppt/slides/slide5.xml" Id="R7070de23dfaf47f6" /><Relationship Type="http://schemas.openxmlformats.org/officeDocument/2006/relationships/slide" Target="/ppt/slides/slide6.xml" Id="R61f54672d2a84c31" /><Relationship Type="http://schemas.openxmlformats.org/officeDocument/2006/relationships/slide" Target="/ppt/slides/slide7.xml" Id="Rbf6694b23f7e46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44d588a14545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4abc18515d645fb" /><Relationship Type="http://schemas.openxmlformats.org/officeDocument/2006/relationships/theme" Target="/ppt/slideMasters/theme/theme1.xml" Id="Rafa2562cf9f641c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e4abc18515d645f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7145ca828a4d6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717c6a441147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9d275d5863408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a1b3bb8b11440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0e607b02cc540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7d763f91fb46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ba67ba4a61c440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HEJO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HEJO INVEST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−10 475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587 893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104 936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1 375 470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HEDEGAARD-LARSEN JOHN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Haraldsgata 148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5527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989 242 598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HEJO INVEST AS</a:t>
            </a:r>
          </a:p>
        </p:txBody>
      </p:sp>
    </p:spTree>
  </p:cSld>
  <p:clrMapOvr>
    <a:masterClrMapping xmlns:a="http://schemas.openxmlformats.org/drawingml/2006/main"/>
  </p:clrMapOvr>
</p:sld>
</file>