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02d7e7562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8995881a14080"/>
  </p:sldMasterIdLst>
  <p:sldIdLst>
    <p:sldId xmlns:r="http://schemas.openxmlformats.org/officeDocument/2006/relationships" id="256" r:id="R7bee1626dfa44df8"/>
    <p:sldId xmlns:r="http://schemas.openxmlformats.org/officeDocument/2006/relationships" id="257" r:id="R74b7d9bcda3242ab"/>
    <p:sldId xmlns:r="http://schemas.openxmlformats.org/officeDocument/2006/relationships" id="258" r:id="Ra962020268584069"/>
    <p:sldId xmlns:r="http://schemas.openxmlformats.org/officeDocument/2006/relationships" id="259" r:id="R711f4608cfb14770"/>
    <p:sldId xmlns:r="http://schemas.openxmlformats.org/officeDocument/2006/relationships" id="260" r:id="R356985a094c54d2f"/>
    <p:sldId xmlns:r="http://schemas.openxmlformats.org/officeDocument/2006/relationships" id="261" r:id="R9dadc7c368ab49fa"/>
    <p:sldId xmlns:r="http://schemas.openxmlformats.org/officeDocument/2006/relationships" id="262" r:id="R564cc2b4b493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8995881a14080" /><Relationship Type="http://schemas.openxmlformats.org/officeDocument/2006/relationships/slide" Target="/ppt/slides/slide1.xml" Id="R7bee1626dfa44df8" /><Relationship Type="http://schemas.openxmlformats.org/officeDocument/2006/relationships/slide" Target="/ppt/slides/slide2.xml" Id="R74b7d9bcda3242ab" /><Relationship Type="http://schemas.openxmlformats.org/officeDocument/2006/relationships/slide" Target="/ppt/slides/slide3.xml" Id="Ra962020268584069" /><Relationship Type="http://schemas.openxmlformats.org/officeDocument/2006/relationships/slide" Target="/ppt/slides/slide4.xml" Id="R711f4608cfb14770" /><Relationship Type="http://schemas.openxmlformats.org/officeDocument/2006/relationships/slide" Target="/ppt/slides/slide5.xml" Id="R356985a094c54d2f" /><Relationship Type="http://schemas.openxmlformats.org/officeDocument/2006/relationships/slide" Target="/ppt/slides/slide6.xml" Id="R9dadc7c368ab49fa" /><Relationship Type="http://schemas.openxmlformats.org/officeDocument/2006/relationships/slide" Target="/ppt/slides/slide7.xml" Id="R564cc2b4b493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ad5d2f0d8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9fe6a427485f" /><Relationship Type="http://schemas.openxmlformats.org/officeDocument/2006/relationships/theme" Target="/ppt/slideMasters/theme/theme1.xml" Id="R628c8df89294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f9fe6a427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37ebefbb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6fb51d963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c08229ad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d2462469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3d369335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06e6804d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f5d58671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