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8bbe4235e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f0d4a0a1d4952"/>
  </p:sldMasterIdLst>
  <p:sldIdLst>
    <p:sldId xmlns:r="http://schemas.openxmlformats.org/officeDocument/2006/relationships" id="256" r:id="Rada2157b37a54294"/>
    <p:sldId xmlns:r="http://schemas.openxmlformats.org/officeDocument/2006/relationships" id="257" r:id="R312053ce55e84558"/>
    <p:sldId xmlns:r="http://schemas.openxmlformats.org/officeDocument/2006/relationships" id="258" r:id="Re667cdfa2a7647e0"/>
    <p:sldId xmlns:r="http://schemas.openxmlformats.org/officeDocument/2006/relationships" id="259" r:id="R33fc415414514fc7"/>
    <p:sldId xmlns:r="http://schemas.openxmlformats.org/officeDocument/2006/relationships" id="260" r:id="R9fc4e6e407924082"/>
    <p:sldId xmlns:r="http://schemas.openxmlformats.org/officeDocument/2006/relationships" id="261" r:id="Rb5cb5c8f48114aec"/>
    <p:sldId xmlns:r="http://schemas.openxmlformats.org/officeDocument/2006/relationships" id="262" r:id="R4428f683ecaa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f0d4a0a1d4952" /><Relationship Type="http://schemas.openxmlformats.org/officeDocument/2006/relationships/slide" Target="/ppt/slides/slide1.xml" Id="Rada2157b37a54294" /><Relationship Type="http://schemas.openxmlformats.org/officeDocument/2006/relationships/slide" Target="/ppt/slides/slide2.xml" Id="R312053ce55e84558" /><Relationship Type="http://schemas.openxmlformats.org/officeDocument/2006/relationships/slide" Target="/ppt/slides/slide3.xml" Id="Re667cdfa2a7647e0" /><Relationship Type="http://schemas.openxmlformats.org/officeDocument/2006/relationships/slide" Target="/ppt/slides/slide4.xml" Id="R33fc415414514fc7" /><Relationship Type="http://schemas.openxmlformats.org/officeDocument/2006/relationships/slide" Target="/ppt/slides/slide5.xml" Id="R9fc4e6e407924082" /><Relationship Type="http://schemas.openxmlformats.org/officeDocument/2006/relationships/slide" Target="/ppt/slides/slide6.xml" Id="Rb5cb5c8f48114aec" /><Relationship Type="http://schemas.openxmlformats.org/officeDocument/2006/relationships/slide" Target="/ppt/slides/slide7.xml" Id="R4428f683ecaa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2da40e788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0243d951b4114" /><Relationship Type="http://schemas.openxmlformats.org/officeDocument/2006/relationships/theme" Target="/ppt/slideMasters/theme/theme1.xml" Id="R4c357e4dbf044a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e0243d951b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44bdabca847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3e973590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59030c614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5ccb31c7a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fb404bc284c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37870935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d291a9813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