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86596726a144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f1e2e10d8a40b2"/>
  </p:sldMasterIdLst>
  <p:sldIdLst>
    <p:sldId xmlns:r="http://schemas.openxmlformats.org/officeDocument/2006/relationships" id="256" r:id="Raeea7942970d4bb3"/>
    <p:sldId xmlns:r="http://schemas.openxmlformats.org/officeDocument/2006/relationships" id="257" r:id="R8900a2c111d142c1"/>
    <p:sldId xmlns:r="http://schemas.openxmlformats.org/officeDocument/2006/relationships" id="258" r:id="Rfe12a2b2d3314438"/>
    <p:sldId xmlns:r="http://schemas.openxmlformats.org/officeDocument/2006/relationships" id="259" r:id="R268a4c2288f14abc"/>
    <p:sldId xmlns:r="http://schemas.openxmlformats.org/officeDocument/2006/relationships" id="260" r:id="R35ea50e11a0448f2"/>
    <p:sldId xmlns:r="http://schemas.openxmlformats.org/officeDocument/2006/relationships" id="261" r:id="R253b4302c7df4d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f1e2e10d8a40b2" /><Relationship Type="http://schemas.openxmlformats.org/officeDocument/2006/relationships/slide" Target="/ppt/slides/slide1.xml" Id="Raeea7942970d4bb3" /><Relationship Type="http://schemas.openxmlformats.org/officeDocument/2006/relationships/slide" Target="/ppt/slides/slide2.xml" Id="R8900a2c111d142c1" /><Relationship Type="http://schemas.openxmlformats.org/officeDocument/2006/relationships/slide" Target="/ppt/slides/slide3.xml" Id="Rfe12a2b2d3314438" /><Relationship Type="http://schemas.openxmlformats.org/officeDocument/2006/relationships/slide" Target="/ppt/slides/slide4.xml" Id="R268a4c2288f14abc" /><Relationship Type="http://schemas.openxmlformats.org/officeDocument/2006/relationships/slide" Target="/ppt/slides/slide5.xml" Id="R35ea50e11a0448f2" /><Relationship Type="http://schemas.openxmlformats.org/officeDocument/2006/relationships/slide" Target="/ppt/slides/slide6.xml" Id="R253b4302c7df4d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4fd01c4a2b4d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39b313bc44660" /><Relationship Type="http://schemas.openxmlformats.org/officeDocument/2006/relationships/theme" Target="/ppt/slideMasters/theme/theme1.xml" Id="Ref0ec51fffce48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d39b313bc446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8f5a274b544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13effbf3443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12afbd73249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091c3723048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226d64abb40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902da8fd34e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4521 Lindesnes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989 237 160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MAROM AS</a:t>
            </a:r>
          </a:p>
        </p:txBody>
      </p:sp>
    </p:spTree>
  </p:cSld>
  <p:clrMapOvr>
    <a:masterClrMapping xmlns:a="http://schemas.openxmlformats.org/drawingml/2006/main"/>
  </p:clrMapOvr>
</p:sld>
</file>