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a8a6724fc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961439b474f3e"/>
  </p:sldMasterIdLst>
  <p:sldIdLst>
    <p:sldId xmlns:r="http://schemas.openxmlformats.org/officeDocument/2006/relationships" id="256" r:id="R30da94728eff42b3"/>
    <p:sldId xmlns:r="http://schemas.openxmlformats.org/officeDocument/2006/relationships" id="257" r:id="R6b56ed0868ed4c50"/>
    <p:sldId xmlns:r="http://schemas.openxmlformats.org/officeDocument/2006/relationships" id="258" r:id="R6adeaec668f7447b"/>
    <p:sldId xmlns:r="http://schemas.openxmlformats.org/officeDocument/2006/relationships" id="259" r:id="Rff4d3c93a8db4ed8"/>
    <p:sldId xmlns:r="http://schemas.openxmlformats.org/officeDocument/2006/relationships" id="260" r:id="R46ae379c380b40ca"/>
    <p:sldId xmlns:r="http://schemas.openxmlformats.org/officeDocument/2006/relationships" id="261" r:id="R12ad7290d16b4d91"/>
    <p:sldId xmlns:r="http://schemas.openxmlformats.org/officeDocument/2006/relationships" id="262" r:id="R08461e33541e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961439b474f3e" /><Relationship Type="http://schemas.openxmlformats.org/officeDocument/2006/relationships/slide" Target="/ppt/slides/slide1.xml" Id="R30da94728eff42b3" /><Relationship Type="http://schemas.openxmlformats.org/officeDocument/2006/relationships/slide" Target="/ppt/slides/slide2.xml" Id="R6b56ed0868ed4c50" /><Relationship Type="http://schemas.openxmlformats.org/officeDocument/2006/relationships/slide" Target="/ppt/slides/slide3.xml" Id="R6adeaec668f7447b" /><Relationship Type="http://schemas.openxmlformats.org/officeDocument/2006/relationships/slide" Target="/ppt/slides/slide4.xml" Id="Rff4d3c93a8db4ed8" /><Relationship Type="http://schemas.openxmlformats.org/officeDocument/2006/relationships/slide" Target="/ppt/slides/slide5.xml" Id="R46ae379c380b40ca" /><Relationship Type="http://schemas.openxmlformats.org/officeDocument/2006/relationships/slide" Target="/ppt/slides/slide6.xml" Id="R12ad7290d16b4d91" /><Relationship Type="http://schemas.openxmlformats.org/officeDocument/2006/relationships/slide" Target="/ppt/slides/slide7.xml" Id="R08461e33541e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18241358e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6c090936e4602" /><Relationship Type="http://schemas.openxmlformats.org/officeDocument/2006/relationships/theme" Target="/ppt/slideMasters/theme/theme1.xml" Id="Rea4b168c5645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6c090936e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3904157a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7253d932c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fa80a5312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0aebbc220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c346f3f9f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f979e83cc48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76adfa7e4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