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c6a61a4f8e7462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5623318e62d42a7"/>
  </p:sldMasterIdLst>
  <p:sldIdLst>
    <p:sldId xmlns:r="http://schemas.openxmlformats.org/officeDocument/2006/relationships" id="256" r:id="R68c33a4113c94e61"/>
    <p:sldId xmlns:r="http://schemas.openxmlformats.org/officeDocument/2006/relationships" id="257" r:id="R22efc6b84702470a"/>
    <p:sldId xmlns:r="http://schemas.openxmlformats.org/officeDocument/2006/relationships" id="258" r:id="Rf0aee0e4cf534874"/>
    <p:sldId xmlns:r="http://schemas.openxmlformats.org/officeDocument/2006/relationships" id="259" r:id="R777b163700494f3c"/>
    <p:sldId xmlns:r="http://schemas.openxmlformats.org/officeDocument/2006/relationships" id="260" r:id="R13c3e004f0db439e"/>
    <p:sldId xmlns:r="http://schemas.openxmlformats.org/officeDocument/2006/relationships" id="261" r:id="R0ff5c739f02d4b98"/>
    <p:sldId xmlns:r="http://schemas.openxmlformats.org/officeDocument/2006/relationships" id="262" r:id="Rc0ddb426a48745cd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5623318e62d42a7" /><Relationship Type="http://schemas.openxmlformats.org/officeDocument/2006/relationships/slide" Target="/ppt/slides/slide1.xml" Id="R68c33a4113c94e61" /><Relationship Type="http://schemas.openxmlformats.org/officeDocument/2006/relationships/slide" Target="/ppt/slides/slide2.xml" Id="R22efc6b84702470a" /><Relationship Type="http://schemas.openxmlformats.org/officeDocument/2006/relationships/slide" Target="/ppt/slides/slide3.xml" Id="Rf0aee0e4cf534874" /><Relationship Type="http://schemas.openxmlformats.org/officeDocument/2006/relationships/slide" Target="/ppt/slides/slide4.xml" Id="R777b163700494f3c" /><Relationship Type="http://schemas.openxmlformats.org/officeDocument/2006/relationships/slide" Target="/ppt/slides/slide5.xml" Id="R13c3e004f0db439e" /><Relationship Type="http://schemas.openxmlformats.org/officeDocument/2006/relationships/slide" Target="/ppt/slides/slide6.xml" Id="R0ff5c739f02d4b98" /><Relationship Type="http://schemas.openxmlformats.org/officeDocument/2006/relationships/slide" Target="/ppt/slides/slide7.xml" Id="Rc0ddb426a48745cd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ee874ef65a8483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e1144fbad7741fc" /><Relationship Type="http://schemas.openxmlformats.org/officeDocument/2006/relationships/theme" Target="/ppt/slideMasters/theme/theme1.xml" Id="Re5e823e6bb744a8b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e1144fbad7741f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8e68a2e71094598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ea98498bf614f0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a3a49d6d13422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b236f0a9f847a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6661144e7249d1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5f6bf0586b24ed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9add6e80cac4c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FIRDA REVISJON &amp; RÅDGIVNING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FIRDA REVISJON &amp; RÅDGIVNING AS ble etablert [år] og holder til i Førde.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9 083 509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2 965 109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2 436 968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2 601 351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4 483 502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HANS MAGNAR HANSEN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UNNI KRIKEN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Elvegården, Naustdalsvegen 1B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6800 Førde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41 78 54 00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www.firdarevisjon.no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989 230 921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FIRDA REVISJON &amp; RÅDGIVNING AS</a:t>
            </a:r>
          </a:p>
        </p:txBody>
      </p:sp>
    </p:spTree>
  </p:cSld>
  <p:clrMapOvr>
    <a:masterClrMapping xmlns:a="http://schemas.openxmlformats.org/drawingml/2006/main"/>
  </p:clrMapOvr>
</p:sld>
</file>