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dfe207d9f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af47c4de4546fe"/>
  </p:sldMasterIdLst>
  <p:sldIdLst>
    <p:sldId xmlns:r="http://schemas.openxmlformats.org/officeDocument/2006/relationships" id="256" r:id="R5403e32b870c4528"/>
    <p:sldId xmlns:r="http://schemas.openxmlformats.org/officeDocument/2006/relationships" id="257" r:id="R496c32b56d554aeb"/>
    <p:sldId xmlns:r="http://schemas.openxmlformats.org/officeDocument/2006/relationships" id="258" r:id="Rb438967d43ca4b4a"/>
    <p:sldId xmlns:r="http://schemas.openxmlformats.org/officeDocument/2006/relationships" id="259" r:id="Rf943cd40ba9843ea"/>
    <p:sldId xmlns:r="http://schemas.openxmlformats.org/officeDocument/2006/relationships" id="260" r:id="R1ffcaf20b6904634"/>
    <p:sldId xmlns:r="http://schemas.openxmlformats.org/officeDocument/2006/relationships" id="261" r:id="R861fa431db3b4c1d"/>
    <p:sldId xmlns:r="http://schemas.openxmlformats.org/officeDocument/2006/relationships" id="262" r:id="R1cce077720d9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f47c4de4546fe" /><Relationship Type="http://schemas.openxmlformats.org/officeDocument/2006/relationships/slide" Target="/ppt/slides/slide1.xml" Id="R5403e32b870c4528" /><Relationship Type="http://schemas.openxmlformats.org/officeDocument/2006/relationships/slide" Target="/ppt/slides/slide2.xml" Id="R496c32b56d554aeb" /><Relationship Type="http://schemas.openxmlformats.org/officeDocument/2006/relationships/slide" Target="/ppt/slides/slide3.xml" Id="Rb438967d43ca4b4a" /><Relationship Type="http://schemas.openxmlformats.org/officeDocument/2006/relationships/slide" Target="/ppt/slides/slide4.xml" Id="Rf943cd40ba9843ea" /><Relationship Type="http://schemas.openxmlformats.org/officeDocument/2006/relationships/slide" Target="/ppt/slides/slide5.xml" Id="R1ffcaf20b6904634" /><Relationship Type="http://schemas.openxmlformats.org/officeDocument/2006/relationships/slide" Target="/ppt/slides/slide6.xml" Id="R861fa431db3b4c1d" /><Relationship Type="http://schemas.openxmlformats.org/officeDocument/2006/relationships/slide" Target="/ppt/slides/slide7.xml" Id="R1cce077720d9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b1864ff10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2bd54788b420e" /><Relationship Type="http://schemas.openxmlformats.org/officeDocument/2006/relationships/theme" Target="/ppt/slideMasters/theme/theme1.xml" Id="R13475915c666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2bd54788b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c5bc4e08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8af07bd41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05aaf02cf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cd1590ef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643c3d222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865b707d8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2ad32e717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