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894aa2d1d24d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bea0fcd94044a0"/>
  </p:sldMasterIdLst>
  <p:sldIdLst>
    <p:sldId xmlns:r="http://schemas.openxmlformats.org/officeDocument/2006/relationships" id="256" r:id="Rdb692d3edafe49b1"/>
    <p:sldId xmlns:r="http://schemas.openxmlformats.org/officeDocument/2006/relationships" id="257" r:id="Re48e1c38b2e5496f"/>
    <p:sldId xmlns:r="http://schemas.openxmlformats.org/officeDocument/2006/relationships" id="258" r:id="Rf7f2bc007fde4f44"/>
    <p:sldId xmlns:r="http://schemas.openxmlformats.org/officeDocument/2006/relationships" id="259" r:id="R79a15c1042e04656"/>
    <p:sldId xmlns:r="http://schemas.openxmlformats.org/officeDocument/2006/relationships" id="260" r:id="Rec2375baaa6346b6"/>
    <p:sldId xmlns:r="http://schemas.openxmlformats.org/officeDocument/2006/relationships" id="261" r:id="Ree9b3b223a14487f"/>
    <p:sldId xmlns:r="http://schemas.openxmlformats.org/officeDocument/2006/relationships" id="262" r:id="Ra887a560d03c4a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ea0fcd94044a0" /><Relationship Type="http://schemas.openxmlformats.org/officeDocument/2006/relationships/slide" Target="/ppt/slides/slide1.xml" Id="Rdb692d3edafe49b1" /><Relationship Type="http://schemas.openxmlformats.org/officeDocument/2006/relationships/slide" Target="/ppt/slides/slide2.xml" Id="Re48e1c38b2e5496f" /><Relationship Type="http://schemas.openxmlformats.org/officeDocument/2006/relationships/slide" Target="/ppt/slides/slide3.xml" Id="Rf7f2bc007fde4f44" /><Relationship Type="http://schemas.openxmlformats.org/officeDocument/2006/relationships/slide" Target="/ppt/slides/slide4.xml" Id="R79a15c1042e04656" /><Relationship Type="http://schemas.openxmlformats.org/officeDocument/2006/relationships/slide" Target="/ppt/slides/slide5.xml" Id="Rec2375baaa6346b6" /><Relationship Type="http://schemas.openxmlformats.org/officeDocument/2006/relationships/slide" Target="/ppt/slides/slide6.xml" Id="Ree9b3b223a14487f" /><Relationship Type="http://schemas.openxmlformats.org/officeDocument/2006/relationships/slide" Target="/ppt/slides/slide7.xml" Id="Ra887a560d03c4a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357a29e1f4b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485e39fb349ff" /><Relationship Type="http://schemas.openxmlformats.org/officeDocument/2006/relationships/theme" Target="/ppt/slideMasters/theme/theme1.xml" Id="R6c31f3a0c78c41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9485e39fb349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b1b51aa9f45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d6b3d6a1a42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aa1f440444e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ed0b790394e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70f668c5a4a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2b6d30aab4e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8b628b05341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HOLDING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684 681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−25 159 570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268 568 580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513 161 023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HALVARD  –  94,4 %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NYVIK INVEST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STEINRØYS INVEST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ØLBERG HAVNEVEG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VELDE HALVARD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Nordsjøvegen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989 220 071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VELDE HOLDING AS</a:t>
            </a:r>
          </a:p>
        </p:txBody>
      </p:sp>
    </p:spTree>
  </p:cSld>
  <p:clrMapOvr>
    <a:masterClrMapping xmlns:a="http://schemas.openxmlformats.org/drawingml/2006/main"/>
  </p:clrMapOvr>
</p:sld>
</file>