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cf9d496ac241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5842f2c1d544f8"/>
  </p:sldMasterIdLst>
  <p:sldIdLst>
    <p:sldId xmlns:r="http://schemas.openxmlformats.org/officeDocument/2006/relationships" id="256" r:id="R55f009b048ed4651"/>
    <p:sldId xmlns:r="http://schemas.openxmlformats.org/officeDocument/2006/relationships" id="257" r:id="R9c2878ff8b464a42"/>
    <p:sldId xmlns:r="http://schemas.openxmlformats.org/officeDocument/2006/relationships" id="258" r:id="R01a2ad25da4149d0"/>
    <p:sldId xmlns:r="http://schemas.openxmlformats.org/officeDocument/2006/relationships" id="259" r:id="Rb0dfcff7effb4584"/>
    <p:sldId xmlns:r="http://schemas.openxmlformats.org/officeDocument/2006/relationships" id="260" r:id="R77cea0cb87c14839"/>
    <p:sldId xmlns:r="http://schemas.openxmlformats.org/officeDocument/2006/relationships" id="261" r:id="R9156cfa2f83c4b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842f2c1d544f8" /><Relationship Type="http://schemas.openxmlformats.org/officeDocument/2006/relationships/slide" Target="/ppt/slides/slide1.xml" Id="R55f009b048ed4651" /><Relationship Type="http://schemas.openxmlformats.org/officeDocument/2006/relationships/slide" Target="/ppt/slides/slide2.xml" Id="R9c2878ff8b464a42" /><Relationship Type="http://schemas.openxmlformats.org/officeDocument/2006/relationships/slide" Target="/ppt/slides/slide3.xml" Id="R01a2ad25da4149d0" /><Relationship Type="http://schemas.openxmlformats.org/officeDocument/2006/relationships/slide" Target="/ppt/slides/slide4.xml" Id="Rb0dfcff7effb4584" /><Relationship Type="http://schemas.openxmlformats.org/officeDocument/2006/relationships/slide" Target="/ppt/slides/slide5.xml" Id="R77cea0cb87c14839" /><Relationship Type="http://schemas.openxmlformats.org/officeDocument/2006/relationships/slide" Target="/ppt/slides/slide6.xml" Id="R9156cfa2f83c4b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4d6cf85904b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060382bf641ca" /><Relationship Type="http://schemas.openxmlformats.org/officeDocument/2006/relationships/theme" Target="/ppt/slideMasters/theme/theme1.xml" Id="R2bde74381da342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060382bf641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944b9b01141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17ff0c5ce45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c25ccad5247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45d21f6e947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69f5ce4054c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80e34561447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Nordsjøvegen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989 220 071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VELDE HOLDING AS</a:t>
            </a:r>
          </a:p>
        </p:txBody>
      </p:sp>
    </p:spTree>
  </p:cSld>
  <p:clrMapOvr>
    <a:masterClrMapping xmlns:a="http://schemas.openxmlformats.org/drawingml/2006/main"/>
  </p:clrMapOvr>
</p:sld>
</file>