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70cc28d5e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6622a8ada24c96"/>
  </p:sldMasterIdLst>
  <p:sldIdLst>
    <p:sldId xmlns:r="http://schemas.openxmlformats.org/officeDocument/2006/relationships" id="256" r:id="R23f76fd97d194155"/>
    <p:sldId xmlns:r="http://schemas.openxmlformats.org/officeDocument/2006/relationships" id="257" r:id="R98bf3ebff4ca4529"/>
    <p:sldId xmlns:r="http://schemas.openxmlformats.org/officeDocument/2006/relationships" id="258" r:id="R2a6db5b2137f4c33"/>
    <p:sldId xmlns:r="http://schemas.openxmlformats.org/officeDocument/2006/relationships" id="259" r:id="Rb837b20a437246c2"/>
    <p:sldId xmlns:r="http://schemas.openxmlformats.org/officeDocument/2006/relationships" id="260" r:id="R3d18e6a6b03143e6"/>
    <p:sldId xmlns:r="http://schemas.openxmlformats.org/officeDocument/2006/relationships" id="261" r:id="Re3da95753d9e4b86"/>
    <p:sldId xmlns:r="http://schemas.openxmlformats.org/officeDocument/2006/relationships" id="262" r:id="R9f404c39a854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622a8ada24c96" /><Relationship Type="http://schemas.openxmlformats.org/officeDocument/2006/relationships/slide" Target="/ppt/slides/slide1.xml" Id="R23f76fd97d194155" /><Relationship Type="http://schemas.openxmlformats.org/officeDocument/2006/relationships/slide" Target="/ppt/slides/slide2.xml" Id="R98bf3ebff4ca4529" /><Relationship Type="http://schemas.openxmlformats.org/officeDocument/2006/relationships/slide" Target="/ppt/slides/slide3.xml" Id="R2a6db5b2137f4c33" /><Relationship Type="http://schemas.openxmlformats.org/officeDocument/2006/relationships/slide" Target="/ppt/slides/slide4.xml" Id="Rb837b20a437246c2" /><Relationship Type="http://schemas.openxmlformats.org/officeDocument/2006/relationships/slide" Target="/ppt/slides/slide5.xml" Id="R3d18e6a6b03143e6" /><Relationship Type="http://schemas.openxmlformats.org/officeDocument/2006/relationships/slide" Target="/ppt/slides/slide6.xml" Id="Re3da95753d9e4b86" /><Relationship Type="http://schemas.openxmlformats.org/officeDocument/2006/relationships/slide" Target="/ppt/slides/slide7.xml" Id="R9f404c39a854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1ea06950a49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58f508144893" /><Relationship Type="http://schemas.openxmlformats.org/officeDocument/2006/relationships/theme" Target="/ppt/slideMasters/theme/theme1.xml" Id="R560732aaa2c0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9058f50814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ce5ebdc4745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bef3595c0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fe8ec94d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d6f2d4d4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e4b5bbde40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984a85167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2bb059b8047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BRS-HOLDING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1 562 452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27 003 587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51 675 012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ERIK OSJORD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KIRSTEN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SAMUELSEN RAGNHILD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Sunnivakrossen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989 211 889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BRS-HOLDING AS</a:t>
            </a:r>
          </a:p>
        </p:txBody>
      </p:sp>
    </p:spTree>
  </p:cSld>
  <p:clrMapOvr>
    <a:masterClrMapping xmlns:a="http://schemas.openxmlformats.org/drawingml/2006/main"/>
  </p:clrMapOvr>
</p:sld>
</file>