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7253b3a7b4f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92ea8ddbc4dd1"/>
  </p:sldMasterIdLst>
  <p:sldIdLst>
    <p:sldId xmlns:r="http://schemas.openxmlformats.org/officeDocument/2006/relationships" id="256" r:id="Rbb7c756c88c54a62"/>
    <p:sldId xmlns:r="http://schemas.openxmlformats.org/officeDocument/2006/relationships" id="257" r:id="R4518fc9f93624aca"/>
    <p:sldId xmlns:r="http://schemas.openxmlformats.org/officeDocument/2006/relationships" id="258" r:id="R7e2051ab4f504415"/>
    <p:sldId xmlns:r="http://schemas.openxmlformats.org/officeDocument/2006/relationships" id="259" r:id="R0b7e366a95444e26"/>
    <p:sldId xmlns:r="http://schemas.openxmlformats.org/officeDocument/2006/relationships" id="260" r:id="Rb4e94b44b11d4fcb"/>
    <p:sldId xmlns:r="http://schemas.openxmlformats.org/officeDocument/2006/relationships" id="261" r:id="R3b93aad7bcb3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92ea8ddbc4dd1" /><Relationship Type="http://schemas.openxmlformats.org/officeDocument/2006/relationships/slide" Target="/ppt/slides/slide1.xml" Id="Rbb7c756c88c54a62" /><Relationship Type="http://schemas.openxmlformats.org/officeDocument/2006/relationships/slide" Target="/ppt/slides/slide2.xml" Id="R4518fc9f93624aca" /><Relationship Type="http://schemas.openxmlformats.org/officeDocument/2006/relationships/slide" Target="/ppt/slides/slide3.xml" Id="R7e2051ab4f504415" /><Relationship Type="http://schemas.openxmlformats.org/officeDocument/2006/relationships/slide" Target="/ppt/slides/slide4.xml" Id="R0b7e366a95444e26" /><Relationship Type="http://schemas.openxmlformats.org/officeDocument/2006/relationships/slide" Target="/ppt/slides/slide5.xml" Id="Rb4e94b44b11d4fcb" /><Relationship Type="http://schemas.openxmlformats.org/officeDocument/2006/relationships/slide" Target="/ppt/slides/slide6.xml" Id="R3b93aad7bcb3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dca6cbba2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87b2acf94188" /><Relationship Type="http://schemas.openxmlformats.org/officeDocument/2006/relationships/theme" Target="/ppt/slideMasters/theme/theme1.xml" Id="Ra0a606c02e014a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187b2acf9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7496a8531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8753bebbf43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db18452f0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da3129e3440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6ec81141b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bc921d3d7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Sunnivakrossen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