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33c885c1704e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19c0b30f92406d"/>
  </p:sldMasterIdLst>
  <p:sldIdLst>
    <p:sldId xmlns:r="http://schemas.openxmlformats.org/officeDocument/2006/relationships" id="256" r:id="R742f65c701b44339"/>
    <p:sldId xmlns:r="http://schemas.openxmlformats.org/officeDocument/2006/relationships" id="257" r:id="R4c0ba8c49fd842cc"/>
    <p:sldId xmlns:r="http://schemas.openxmlformats.org/officeDocument/2006/relationships" id="258" r:id="Ra07c6eb8ea23465e"/>
    <p:sldId xmlns:r="http://schemas.openxmlformats.org/officeDocument/2006/relationships" id="259" r:id="Rbd7c1f96477b4a35"/>
    <p:sldId xmlns:r="http://schemas.openxmlformats.org/officeDocument/2006/relationships" id="260" r:id="R4e7f80b9332a4a53"/>
    <p:sldId xmlns:r="http://schemas.openxmlformats.org/officeDocument/2006/relationships" id="261" r:id="R1681178c5f414c59"/>
    <p:sldId xmlns:r="http://schemas.openxmlformats.org/officeDocument/2006/relationships" id="262" r:id="R0cab14ef2bf5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9c0b30f92406d" /><Relationship Type="http://schemas.openxmlformats.org/officeDocument/2006/relationships/slide" Target="/ppt/slides/slide1.xml" Id="R742f65c701b44339" /><Relationship Type="http://schemas.openxmlformats.org/officeDocument/2006/relationships/slide" Target="/ppt/slides/slide2.xml" Id="R4c0ba8c49fd842cc" /><Relationship Type="http://schemas.openxmlformats.org/officeDocument/2006/relationships/slide" Target="/ppt/slides/slide3.xml" Id="Ra07c6eb8ea23465e" /><Relationship Type="http://schemas.openxmlformats.org/officeDocument/2006/relationships/slide" Target="/ppt/slides/slide4.xml" Id="Rbd7c1f96477b4a35" /><Relationship Type="http://schemas.openxmlformats.org/officeDocument/2006/relationships/slide" Target="/ppt/slides/slide5.xml" Id="R4e7f80b9332a4a53" /><Relationship Type="http://schemas.openxmlformats.org/officeDocument/2006/relationships/slide" Target="/ppt/slides/slide6.xml" Id="R1681178c5f414c59" /><Relationship Type="http://schemas.openxmlformats.org/officeDocument/2006/relationships/slide" Target="/ppt/slides/slide7.xml" Id="R0cab14ef2bf5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bc8e91260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325df892c4601" /><Relationship Type="http://schemas.openxmlformats.org/officeDocument/2006/relationships/theme" Target="/ppt/slideMasters/theme/theme1.xml" Id="R92f02333bd67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2325df892c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3ae3c193844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869e320f94c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cdf34cd6642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b965cf0374a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9127b904d45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12d92e7124f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abdeba0e94e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BEWO 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1 628 803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1 132 518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1 166 826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14 504 394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15 711 089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TÖPFER BEATE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