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5f6bd974e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f09d7f1e64735"/>
  </p:sldMasterIdLst>
  <p:sldIdLst>
    <p:sldId xmlns:r="http://schemas.openxmlformats.org/officeDocument/2006/relationships" id="256" r:id="R87db79d007204f03"/>
    <p:sldId xmlns:r="http://schemas.openxmlformats.org/officeDocument/2006/relationships" id="257" r:id="R8c1b1404a4fe4eab"/>
    <p:sldId xmlns:r="http://schemas.openxmlformats.org/officeDocument/2006/relationships" id="258" r:id="R2cb0d8aecb924986"/>
    <p:sldId xmlns:r="http://schemas.openxmlformats.org/officeDocument/2006/relationships" id="259" r:id="R44a2e13222db45ae"/>
    <p:sldId xmlns:r="http://schemas.openxmlformats.org/officeDocument/2006/relationships" id="260" r:id="Re3fe8a0339994d8c"/>
    <p:sldId xmlns:r="http://schemas.openxmlformats.org/officeDocument/2006/relationships" id="261" r:id="R0d856f60f3e1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f09d7f1e64735" /><Relationship Type="http://schemas.openxmlformats.org/officeDocument/2006/relationships/slide" Target="/ppt/slides/slide1.xml" Id="R87db79d007204f03" /><Relationship Type="http://schemas.openxmlformats.org/officeDocument/2006/relationships/slide" Target="/ppt/slides/slide2.xml" Id="R8c1b1404a4fe4eab" /><Relationship Type="http://schemas.openxmlformats.org/officeDocument/2006/relationships/slide" Target="/ppt/slides/slide3.xml" Id="R2cb0d8aecb924986" /><Relationship Type="http://schemas.openxmlformats.org/officeDocument/2006/relationships/slide" Target="/ppt/slides/slide4.xml" Id="R44a2e13222db45ae" /><Relationship Type="http://schemas.openxmlformats.org/officeDocument/2006/relationships/slide" Target="/ppt/slides/slide5.xml" Id="Re3fe8a0339994d8c" /><Relationship Type="http://schemas.openxmlformats.org/officeDocument/2006/relationships/slide" Target="/ppt/slides/slide6.xml" Id="R0d856f60f3e1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999ffee26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ec1066c224195" /><Relationship Type="http://schemas.openxmlformats.org/officeDocument/2006/relationships/theme" Target="/ppt/slideMasters/theme/theme1.xml" Id="Rebf372489315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ec1066c22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0929a70d043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3faa9b30848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eaebbe622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4c4f0f1fe49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9e6c21f1e4f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46f1d1fac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