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d30c1fce8744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31906a315849bd"/>
  </p:sldMasterIdLst>
  <p:sldIdLst>
    <p:sldId xmlns:r="http://schemas.openxmlformats.org/officeDocument/2006/relationships" id="256" r:id="R1f0570fe67d04b54"/>
    <p:sldId xmlns:r="http://schemas.openxmlformats.org/officeDocument/2006/relationships" id="257" r:id="Re4caffef0475409a"/>
    <p:sldId xmlns:r="http://schemas.openxmlformats.org/officeDocument/2006/relationships" id="258" r:id="R29370180962247fc"/>
    <p:sldId xmlns:r="http://schemas.openxmlformats.org/officeDocument/2006/relationships" id="259" r:id="R0ab8281bbbcd458d"/>
    <p:sldId xmlns:r="http://schemas.openxmlformats.org/officeDocument/2006/relationships" id="260" r:id="Rf34fb553b30744f9"/>
    <p:sldId xmlns:r="http://schemas.openxmlformats.org/officeDocument/2006/relationships" id="261" r:id="Ra6198708b88643d0"/>
    <p:sldId xmlns:r="http://schemas.openxmlformats.org/officeDocument/2006/relationships" id="262" r:id="Re3818169aafa4d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1906a315849bd" /><Relationship Type="http://schemas.openxmlformats.org/officeDocument/2006/relationships/slide" Target="/ppt/slides/slide1.xml" Id="R1f0570fe67d04b54" /><Relationship Type="http://schemas.openxmlformats.org/officeDocument/2006/relationships/slide" Target="/ppt/slides/slide2.xml" Id="Re4caffef0475409a" /><Relationship Type="http://schemas.openxmlformats.org/officeDocument/2006/relationships/slide" Target="/ppt/slides/slide3.xml" Id="R29370180962247fc" /><Relationship Type="http://schemas.openxmlformats.org/officeDocument/2006/relationships/slide" Target="/ppt/slides/slide4.xml" Id="R0ab8281bbbcd458d" /><Relationship Type="http://schemas.openxmlformats.org/officeDocument/2006/relationships/slide" Target="/ppt/slides/slide5.xml" Id="Rf34fb553b30744f9" /><Relationship Type="http://schemas.openxmlformats.org/officeDocument/2006/relationships/slide" Target="/ppt/slides/slide6.xml" Id="Ra6198708b88643d0" /><Relationship Type="http://schemas.openxmlformats.org/officeDocument/2006/relationships/slide" Target="/ppt/slides/slide7.xml" Id="Re3818169aafa4d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a8fa3c1a8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e97bd98224d97" /><Relationship Type="http://schemas.openxmlformats.org/officeDocument/2006/relationships/theme" Target="/ppt/slideMasters/theme/theme1.xml" Id="Rfc43094b6674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be97bd98224d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1db3eb98c4e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5792d697947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db47d08114e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386ddcc940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d56f6abc745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f9182b8e49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e8b86da7c4d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A. SVENDSEN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A. SVENDSEN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5 379 494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5 408 174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ANDRE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