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335ed4378540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8f20caf50d4d07"/>
  </p:sldMasterIdLst>
  <p:sldIdLst>
    <p:sldId xmlns:r="http://schemas.openxmlformats.org/officeDocument/2006/relationships" id="256" r:id="R640e3cf636854f96"/>
    <p:sldId xmlns:r="http://schemas.openxmlformats.org/officeDocument/2006/relationships" id="257" r:id="Rcfa5e3370d9b4e88"/>
    <p:sldId xmlns:r="http://schemas.openxmlformats.org/officeDocument/2006/relationships" id="258" r:id="R3d4232b298364c3b"/>
    <p:sldId xmlns:r="http://schemas.openxmlformats.org/officeDocument/2006/relationships" id="259" r:id="Rcd0c1bf19695459d"/>
    <p:sldId xmlns:r="http://schemas.openxmlformats.org/officeDocument/2006/relationships" id="260" r:id="R9335a78a476e4a10"/>
    <p:sldId xmlns:r="http://schemas.openxmlformats.org/officeDocument/2006/relationships" id="261" r:id="Rb01e8bbc8b15466c"/>
    <p:sldId xmlns:r="http://schemas.openxmlformats.org/officeDocument/2006/relationships" id="262" r:id="R4224c0fb553442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8f20caf50d4d07" /><Relationship Type="http://schemas.openxmlformats.org/officeDocument/2006/relationships/slide" Target="/ppt/slides/slide1.xml" Id="R640e3cf636854f96" /><Relationship Type="http://schemas.openxmlformats.org/officeDocument/2006/relationships/slide" Target="/ppt/slides/slide2.xml" Id="Rcfa5e3370d9b4e88" /><Relationship Type="http://schemas.openxmlformats.org/officeDocument/2006/relationships/slide" Target="/ppt/slides/slide3.xml" Id="R3d4232b298364c3b" /><Relationship Type="http://schemas.openxmlformats.org/officeDocument/2006/relationships/slide" Target="/ppt/slides/slide4.xml" Id="Rcd0c1bf19695459d" /><Relationship Type="http://schemas.openxmlformats.org/officeDocument/2006/relationships/slide" Target="/ppt/slides/slide5.xml" Id="R9335a78a476e4a10" /><Relationship Type="http://schemas.openxmlformats.org/officeDocument/2006/relationships/slide" Target="/ppt/slides/slide6.xml" Id="Rb01e8bbc8b15466c" /><Relationship Type="http://schemas.openxmlformats.org/officeDocument/2006/relationships/slide" Target="/ppt/slides/slide7.xml" Id="R4224c0fb553442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055abb81cd45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2056b00af4a5c" /><Relationship Type="http://schemas.openxmlformats.org/officeDocument/2006/relationships/theme" Target="/ppt/slideMasters/theme/theme1.xml" Id="Rd0b31f1e07404f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52056b00af4a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4334cb88048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b21e836ca42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e6515909d46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da1ac4fcb44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43632473b45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1966d532242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fa06a25bd41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SKATTEN MIN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SKATTEN MIN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1 914 141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1 863 613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1 863 613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15 366 478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15 366 478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 JAN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Kjerrberg terrasse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989 201 476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