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f5a4e708b5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d9c7ea1964da2"/>
  </p:sldMasterIdLst>
  <p:sldIdLst>
    <p:sldId xmlns:r="http://schemas.openxmlformats.org/officeDocument/2006/relationships" id="256" r:id="R2c5cb21130a94a37"/>
    <p:sldId xmlns:r="http://schemas.openxmlformats.org/officeDocument/2006/relationships" id="257" r:id="R965c0196fea94ab7"/>
    <p:sldId xmlns:r="http://schemas.openxmlformats.org/officeDocument/2006/relationships" id="258" r:id="Reccf7cbbb5414be1"/>
    <p:sldId xmlns:r="http://schemas.openxmlformats.org/officeDocument/2006/relationships" id="259" r:id="Ra3e90b36ea534fec"/>
    <p:sldId xmlns:r="http://schemas.openxmlformats.org/officeDocument/2006/relationships" id="260" r:id="R53e57d50c8b54e78"/>
    <p:sldId xmlns:r="http://schemas.openxmlformats.org/officeDocument/2006/relationships" id="261" r:id="R0c8ddeaab8ef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d9c7ea1964da2" /><Relationship Type="http://schemas.openxmlformats.org/officeDocument/2006/relationships/slide" Target="/ppt/slides/slide1.xml" Id="R2c5cb21130a94a37" /><Relationship Type="http://schemas.openxmlformats.org/officeDocument/2006/relationships/slide" Target="/ppt/slides/slide2.xml" Id="R965c0196fea94ab7" /><Relationship Type="http://schemas.openxmlformats.org/officeDocument/2006/relationships/slide" Target="/ppt/slides/slide3.xml" Id="Reccf7cbbb5414be1" /><Relationship Type="http://schemas.openxmlformats.org/officeDocument/2006/relationships/slide" Target="/ppt/slides/slide4.xml" Id="Ra3e90b36ea534fec" /><Relationship Type="http://schemas.openxmlformats.org/officeDocument/2006/relationships/slide" Target="/ppt/slides/slide5.xml" Id="R53e57d50c8b54e78" /><Relationship Type="http://schemas.openxmlformats.org/officeDocument/2006/relationships/slide" Target="/ppt/slides/slide6.xml" Id="R0c8ddeaab8ef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3a18519444b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5fa8a55cc43c6" /><Relationship Type="http://schemas.openxmlformats.org/officeDocument/2006/relationships/theme" Target="/ppt/slideMasters/theme/theme1.xml" Id="R1f0a71c2c105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5fa8a55cc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4dfc4f4a145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a4adb599447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50428bc1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8e5dff654f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74b8f750847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881448cbd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SKATTEN MIN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Kjerrberg terrasse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SKATTEN MIN AS</a:t>
            </a:r>
          </a:p>
        </p:txBody>
      </p:sp>
    </p:spTree>
  </p:cSld>
  <p:clrMapOvr>
    <a:masterClrMapping xmlns:a="http://schemas.openxmlformats.org/drawingml/2006/main"/>
  </p:clrMapOvr>
</p:sld>
</file>