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4b9fec9e7d4e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ba31f6a73942a7"/>
  </p:sldMasterIdLst>
  <p:sldIdLst>
    <p:sldId xmlns:r="http://schemas.openxmlformats.org/officeDocument/2006/relationships" id="256" r:id="Rfe037161b8854383"/>
    <p:sldId xmlns:r="http://schemas.openxmlformats.org/officeDocument/2006/relationships" id="257" r:id="Re2700f8897214689"/>
    <p:sldId xmlns:r="http://schemas.openxmlformats.org/officeDocument/2006/relationships" id="258" r:id="R2adf40a2d1104471"/>
    <p:sldId xmlns:r="http://schemas.openxmlformats.org/officeDocument/2006/relationships" id="259" r:id="R6f270c7f4f8441c8"/>
    <p:sldId xmlns:r="http://schemas.openxmlformats.org/officeDocument/2006/relationships" id="260" r:id="R46db55aef0e743b7"/>
    <p:sldId xmlns:r="http://schemas.openxmlformats.org/officeDocument/2006/relationships" id="261" r:id="R8fe50dc9208b451d"/>
    <p:sldId xmlns:r="http://schemas.openxmlformats.org/officeDocument/2006/relationships" id="262" r:id="Rea49a25b4c32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a31f6a73942a7" /><Relationship Type="http://schemas.openxmlformats.org/officeDocument/2006/relationships/slide" Target="/ppt/slides/slide1.xml" Id="Rfe037161b8854383" /><Relationship Type="http://schemas.openxmlformats.org/officeDocument/2006/relationships/slide" Target="/ppt/slides/slide2.xml" Id="Re2700f8897214689" /><Relationship Type="http://schemas.openxmlformats.org/officeDocument/2006/relationships/slide" Target="/ppt/slides/slide3.xml" Id="R2adf40a2d1104471" /><Relationship Type="http://schemas.openxmlformats.org/officeDocument/2006/relationships/slide" Target="/ppt/slides/slide4.xml" Id="R6f270c7f4f8441c8" /><Relationship Type="http://schemas.openxmlformats.org/officeDocument/2006/relationships/slide" Target="/ppt/slides/slide5.xml" Id="R46db55aef0e743b7" /><Relationship Type="http://schemas.openxmlformats.org/officeDocument/2006/relationships/slide" Target="/ppt/slides/slide6.xml" Id="R8fe50dc9208b451d" /><Relationship Type="http://schemas.openxmlformats.org/officeDocument/2006/relationships/slide" Target="/ppt/slides/slide7.xml" Id="Rea49a25b4c32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ffad84b364e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732d9de634602" /><Relationship Type="http://schemas.openxmlformats.org/officeDocument/2006/relationships/theme" Target="/ppt/slideMasters/theme/theme1.xml" Id="Raffa4f25cb094d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a732d9de6346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78e6da48449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e3f1996da48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5825756904c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e2e3f97464f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1869c8d5540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61f9cee134c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5602c5f0648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KRIHAR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KRIHAR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4 492 427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HARESTAD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STIAN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SHARE INVESTMENT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TSH AS  –  13,8 %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Perigon, Torvmyrveien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