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c09a63eff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17118637d4858"/>
  </p:sldMasterIdLst>
  <p:sldIdLst>
    <p:sldId xmlns:r="http://schemas.openxmlformats.org/officeDocument/2006/relationships" id="256" r:id="Ra4be7b0b3ec849db"/>
    <p:sldId xmlns:r="http://schemas.openxmlformats.org/officeDocument/2006/relationships" id="257" r:id="R7bcf185822514b42"/>
    <p:sldId xmlns:r="http://schemas.openxmlformats.org/officeDocument/2006/relationships" id="258" r:id="R49b7cac71591420d"/>
    <p:sldId xmlns:r="http://schemas.openxmlformats.org/officeDocument/2006/relationships" id="259" r:id="R6ae3d27206e44d33"/>
    <p:sldId xmlns:r="http://schemas.openxmlformats.org/officeDocument/2006/relationships" id="260" r:id="Rf1695096ad7e459a"/>
    <p:sldId xmlns:r="http://schemas.openxmlformats.org/officeDocument/2006/relationships" id="261" r:id="R9db515ad8d13493b"/>
    <p:sldId xmlns:r="http://schemas.openxmlformats.org/officeDocument/2006/relationships" id="262" r:id="Rf434ed3017ae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17118637d4858" /><Relationship Type="http://schemas.openxmlformats.org/officeDocument/2006/relationships/slide" Target="/ppt/slides/slide1.xml" Id="Ra4be7b0b3ec849db" /><Relationship Type="http://schemas.openxmlformats.org/officeDocument/2006/relationships/slide" Target="/ppt/slides/slide2.xml" Id="R7bcf185822514b42" /><Relationship Type="http://schemas.openxmlformats.org/officeDocument/2006/relationships/slide" Target="/ppt/slides/slide3.xml" Id="R49b7cac71591420d" /><Relationship Type="http://schemas.openxmlformats.org/officeDocument/2006/relationships/slide" Target="/ppt/slides/slide4.xml" Id="R6ae3d27206e44d33" /><Relationship Type="http://schemas.openxmlformats.org/officeDocument/2006/relationships/slide" Target="/ppt/slides/slide5.xml" Id="Rf1695096ad7e459a" /><Relationship Type="http://schemas.openxmlformats.org/officeDocument/2006/relationships/slide" Target="/ppt/slides/slide6.xml" Id="R9db515ad8d13493b" /><Relationship Type="http://schemas.openxmlformats.org/officeDocument/2006/relationships/slide" Target="/ppt/slides/slide7.xml" Id="Rf434ed3017ae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8e3b699a6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62ee3dab14048" /><Relationship Type="http://schemas.openxmlformats.org/officeDocument/2006/relationships/theme" Target="/ppt/slideMasters/theme/theme1.xml" Id="Rc99da4c985034f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262ee3dab140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6faf1d9d646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84b26102449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70d34d86f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d87b831244c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444d30656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018ace0f5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71fc332c5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JEAN B LINAAE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9 621 798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JEAN BORRELLY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CAROLINE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Thorsholmen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