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5b290666e946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8ef01a86124bbe"/>
  </p:sldMasterIdLst>
  <p:sldIdLst>
    <p:sldId xmlns:r="http://schemas.openxmlformats.org/officeDocument/2006/relationships" id="256" r:id="R6cab28f401a54e8e"/>
    <p:sldId xmlns:r="http://schemas.openxmlformats.org/officeDocument/2006/relationships" id="257" r:id="R9821fa808f424ad2"/>
    <p:sldId xmlns:r="http://schemas.openxmlformats.org/officeDocument/2006/relationships" id="258" r:id="Rc07ab6013fd14f32"/>
    <p:sldId xmlns:r="http://schemas.openxmlformats.org/officeDocument/2006/relationships" id="259" r:id="Racc0742ba65d4fdb"/>
    <p:sldId xmlns:r="http://schemas.openxmlformats.org/officeDocument/2006/relationships" id="260" r:id="Re61c6cfd0dee42db"/>
    <p:sldId xmlns:r="http://schemas.openxmlformats.org/officeDocument/2006/relationships" id="261" r:id="R910544b99ff742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8ef01a86124bbe" /><Relationship Type="http://schemas.openxmlformats.org/officeDocument/2006/relationships/slide" Target="/ppt/slides/slide1.xml" Id="R6cab28f401a54e8e" /><Relationship Type="http://schemas.openxmlformats.org/officeDocument/2006/relationships/slide" Target="/ppt/slides/slide2.xml" Id="R9821fa808f424ad2" /><Relationship Type="http://schemas.openxmlformats.org/officeDocument/2006/relationships/slide" Target="/ppt/slides/slide3.xml" Id="Rc07ab6013fd14f32" /><Relationship Type="http://schemas.openxmlformats.org/officeDocument/2006/relationships/slide" Target="/ppt/slides/slide4.xml" Id="Racc0742ba65d4fdb" /><Relationship Type="http://schemas.openxmlformats.org/officeDocument/2006/relationships/slide" Target="/ppt/slides/slide5.xml" Id="Re61c6cfd0dee42db" /><Relationship Type="http://schemas.openxmlformats.org/officeDocument/2006/relationships/slide" Target="/ppt/slides/slide6.xml" Id="R910544b99ff742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2bb0a4b09a40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6a22906f04285" /><Relationship Type="http://schemas.openxmlformats.org/officeDocument/2006/relationships/theme" Target="/ppt/slideMasters/theme/theme1.xml" Id="R93209a1fe5954a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66a22906f042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35162376342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177cc38f444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684d5744f40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575daac9e4f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2d224409741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bafa59be74c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JEAN B LINAAE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 B LINAAE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 B LINAAE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 B LINAAE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 B LINAAE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 B LINAAE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Thorsholmen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989 199 285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 B LINAAE AS</a:t>
            </a:r>
          </a:p>
        </p:txBody>
      </p:sp>
    </p:spTree>
  </p:cSld>
  <p:clrMapOvr>
    <a:masterClrMapping xmlns:a="http://schemas.openxmlformats.org/drawingml/2006/main"/>
  </p:clrMapOvr>
</p:sld>
</file>