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42f0fc9e5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4b612f51c4b3f"/>
  </p:sldMasterIdLst>
  <p:sldIdLst>
    <p:sldId xmlns:r="http://schemas.openxmlformats.org/officeDocument/2006/relationships" id="256" r:id="R39aee7cef11c44b3"/>
    <p:sldId xmlns:r="http://schemas.openxmlformats.org/officeDocument/2006/relationships" id="257" r:id="Racb78f2842394059"/>
    <p:sldId xmlns:r="http://schemas.openxmlformats.org/officeDocument/2006/relationships" id="258" r:id="R6bc7b1c174d8417c"/>
    <p:sldId xmlns:r="http://schemas.openxmlformats.org/officeDocument/2006/relationships" id="259" r:id="R67b09629a7b5437c"/>
    <p:sldId xmlns:r="http://schemas.openxmlformats.org/officeDocument/2006/relationships" id="260" r:id="R7a722979b3ea4648"/>
    <p:sldId xmlns:r="http://schemas.openxmlformats.org/officeDocument/2006/relationships" id="261" r:id="R1801906c90784930"/>
    <p:sldId xmlns:r="http://schemas.openxmlformats.org/officeDocument/2006/relationships" id="262" r:id="R0e2c16d7666d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4b612f51c4b3f" /><Relationship Type="http://schemas.openxmlformats.org/officeDocument/2006/relationships/slide" Target="/ppt/slides/slide1.xml" Id="R39aee7cef11c44b3" /><Relationship Type="http://schemas.openxmlformats.org/officeDocument/2006/relationships/slide" Target="/ppt/slides/slide2.xml" Id="Racb78f2842394059" /><Relationship Type="http://schemas.openxmlformats.org/officeDocument/2006/relationships/slide" Target="/ppt/slides/slide3.xml" Id="R6bc7b1c174d8417c" /><Relationship Type="http://schemas.openxmlformats.org/officeDocument/2006/relationships/slide" Target="/ppt/slides/slide4.xml" Id="R67b09629a7b5437c" /><Relationship Type="http://schemas.openxmlformats.org/officeDocument/2006/relationships/slide" Target="/ppt/slides/slide5.xml" Id="R7a722979b3ea4648" /><Relationship Type="http://schemas.openxmlformats.org/officeDocument/2006/relationships/slide" Target="/ppt/slides/slide6.xml" Id="R1801906c90784930" /><Relationship Type="http://schemas.openxmlformats.org/officeDocument/2006/relationships/slide" Target="/ppt/slides/slide7.xml" Id="R0e2c16d7666d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daa7448f8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8561f781c4547" /><Relationship Type="http://schemas.openxmlformats.org/officeDocument/2006/relationships/theme" Target="/ppt/slideMasters/theme/theme1.xml" Id="Rb2c11c027abd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8561f781c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934ca4e98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b33af4037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b5988258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242824b66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a0af36e3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15d35027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0769065b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