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ddd6c47e664e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c59e4515284828"/>
  </p:sldMasterIdLst>
  <p:sldIdLst>
    <p:sldId xmlns:r="http://schemas.openxmlformats.org/officeDocument/2006/relationships" id="256" r:id="Rd4d722e41c9f4b83"/>
    <p:sldId xmlns:r="http://schemas.openxmlformats.org/officeDocument/2006/relationships" id="257" r:id="Re08569e7bd2d4113"/>
    <p:sldId xmlns:r="http://schemas.openxmlformats.org/officeDocument/2006/relationships" id="258" r:id="Rede6b181d0474647"/>
    <p:sldId xmlns:r="http://schemas.openxmlformats.org/officeDocument/2006/relationships" id="259" r:id="R1c65aec215eb434c"/>
    <p:sldId xmlns:r="http://schemas.openxmlformats.org/officeDocument/2006/relationships" id="260" r:id="R02a6f1edcbae416d"/>
    <p:sldId xmlns:r="http://schemas.openxmlformats.org/officeDocument/2006/relationships" id="261" r:id="R499f1c51a1b84e9c"/>
    <p:sldId xmlns:r="http://schemas.openxmlformats.org/officeDocument/2006/relationships" id="262" r:id="Rb29c7112a5f347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59e4515284828" /><Relationship Type="http://schemas.openxmlformats.org/officeDocument/2006/relationships/slide" Target="/ppt/slides/slide1.xml" Id="Rd4d722e41c9f4b83" /><Relationship Type="http://schemas.openxmlformats.org/officeDocument/2006/relationships/slide" Target="/ppt/slides/slide2.xml" Id="Re08569e7bd2d4113" /><Relationship Type="http://schemas.openxmlformats.org/officeDocument/2006/relationships/slide" Target="/ppt/slides/slide3.xml" Id="Rede6b181d0474647" /><Relationship Type="http://schemas.openxmlformats.org/officeDocument/2006/relationships/slide" Target="/ppt/slides/slide4.xml" Id="R1c65aec215eb434c" /><Relationship Type="http://schemas.openxmlformats.org/officeDocument/2006/relationships/slide" Target="/ppt/slides/slide5.xml" Id="R02a6f1edcbae416d" /><Relationship Type="http://schemas.openxmlformats.org/officeDocument/2006/relationships/slide" Target="/ppt/slides/slide6.xml" Id="R499f1c51a1b84e9c" /><Relationship Type="http://schemas.openxmlformats.org/officeDocument/2006/relationships/slide" Target="/ppt/slides/slide7.xml" Id="Rb29c7112a5f347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c11816e1a40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4d5f9027d47ff" /><Relationship Type="http://schemas.openxmlformats.org/officeDocument/2006/relationships/theme" Target="/ppt/slideMasters/theme/theme1.xml" Id="Rf323154c95a047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94d5f9027d47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df5bde7b545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16054889340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728651cd94b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a1222239d44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970f1528949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969448fec4b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370a4ec5f4a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KVIK STAVERN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KVIK STAVERN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2 164 440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12 531 518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18 503 808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DAGNY HILL-JENSEN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Torsrødveien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989 192 566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