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d5bdcecab3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c42f48cdf4c4f"/>
  </p:sldMasterIdLst>
  <p:sldIdLst>
    <p:sldId xmlns:r="http://schemas.openxmlformats.org/officeDocument/2006/relationships" id="256" r:id="Rbcff6b802997423b"/>
    <p:sldId xmlns:r="http://schemas.openxmlformats.org/officeDocument/2006/relationships" id="257" r:id="Rabd2aafa2f4447e6"/>
    <p:sldId xmlns:r="http://schemas.openxmlformats.org/officeDocument/2006/relationships" id="258" r:id="Rce220d9ee6614545"/>
    <p:sldId xmlns:r="http://schemas.openxmlformats.org/officeDocument/2006/relationships" id="259" r:id="Rfff2090f0ac14455"/>
    <p:sldId xmlns:r="http://schemas.openxmlformats.org/officeDocument/2006/relationships" id="260" r:id="R29b06970611a442c"/>
    <p:sldId xmlns:r="http://schemas.openxmlformats.org/officeDocument/2006/relationships" id="261" r:id="R02e3aa13937e4ac4"/>
    <p:sldId xmlns:r="http://schemas.openxmlformats.org/officeDocument/2006/relationships" id="262" r:id="Rcddcfaa6ed6743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c42f48cdf4c4f" /><Relationship Type="http://schemas.openxmlformats.org/officeDocument/2006/relationships/slide" Target="/ppt/slides/slide1.xml" Id="Rbcff6b802997423b" /><Relationship Type="http://schemas.openxmlformats.org/officeDocument/2006/relationships/slide" Target="/ppt/slides/slide2.xml" Id="Rabd2aafa2f4447e6" /><Relationship Type="http://schemas.openxmlformats.org/officeDocument/2006/relationships/slide" Target="/ppt/slides/slide3.xml" Id="Rce220d9ee6614545" /><Relationship Type="http://schemas.openxmlformats.org/officeDocument/2006/relationships/slide" Target="/ppt/slides/slide4.xml" Id="Rfff2090f0ac14455" /><Relationship Type="http://schemas.openxmlformats.org/officeDocument/2006/relationships/slide" Target="/ppt/slides/slide5.xml" Id="R29b06970611a442c" /><Relationship Type="http://schemas.openxmlformats.org/officeDocument/2006/relationships/slide" Target="/ppt/slides/slide6.xml" Id="R02e3aa13937e4ac4" /><Relationship Type="http://schemas.openxmlformats.org/officeDocument/2006/relationships/slide" Target="/ppt/slides/slide7.xml" Id="Rcddcfaa6ed6743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54bebbadb45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e0379ab164074" /><Relationship Type="http://schemas.openxmlformats.org/officeDocument/2006/relationships/theme" Target="/ppt/slideMasters/theme/theme1.xml" Id="R1750b438b884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5e0379ab1640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142b4cc8e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b27cb4482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38d9a5c7e4c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1de52cf354e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1a927d2bd4a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90b82af9844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25a0b2b52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AQUARION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14 857 463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Trosvikodden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