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acc0e4f6394b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d959a160c74c1f"/>
  </p:sldMasterIdLst>
  <p:sldIdLst>
    <p:sldId xmlns:r="http://schemas.openxmlformats.org/officeDocument/2006/relationships" id="256" r:id="R47e4f1a1bb48447d"/>
    <p:sldId xmlns:r="http://schemas.openxmlformats.org/officeDocument/2006/relationships" id="257" r:id="R6825460462374b0f"/>
    <p:sldId xmlns:r="http://schemas.openxmlformats.org/officeDocument/2006/relationships" id="258" r:id="R7c26f783db04409d"/>
    <p:sldId xmlns:r="http://schemas.openxmlformats.org/officeDocument/2006/relationships" id="259" r:id="R747b17a5c233467d"/>
    <p:sldId xmlns:r="http://schemas.openxmlformats.org/officeDocument/2006/relationships" id="260" r:id="R9dab99271a834ff0"/>
    <p:sldId xmlns:r="http://schemas.openxmlformats.org/officeDocument/2006/relationships" id="261" r:id="R6ee1aaeeed0540e8"/>
    <p:sldId xmlns:r="http://schemas.openxmlformats.org/officeDocument/2006/relationships" id="262" r:id="Rdd897c43cd5245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959a160c74c1f" /><Relationship Type="http://schemas.openxmlformats.org/officeDocument/2006/relationships/slide" Target="/ppt/slides/slide1.xml" Id="R47e4f1a1bb48447d" /><Relationship Type="http://schemas.openxmlformats.org/officeDocument/2006/relationships/slide" Target="/ppt/slides/slide2.xml" Id="R6825460462374b0f" /><Relationship Type="http://schemas.openxmlformats.org/officeDocument/2006/relationships/slide" Target="/ppt/slides/slide3.xml" Id="R7c26f783db04409d" /><Relationship Type="http://schemas.openxmlformats.org/officeDocument/2006/relationships/slide" Target="/ppt/slides/slide4.xml" Id="R747b17a5c233467d" /><Relationship Type="http://schemas.openxmlformats.org/officeDocument/2006/relationships/slide" Target="/ppt/slides/slide5.xml" Id="R9dab99271a834ff0" /><Relationship Type="http://schemas.openxmlformats.org/officeDocument/2006/relationships/slide" Target="/ppt/slides/slide6.xml" Id="R6ee1aaeeed0540e8" /><Relationship Type="http://schemas.openxmlformats.org/officeDocument/2006/relationships/slide" Target="/ppt/slides/slide7.xml" Id="Rdd897c43cd5245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88676f30044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0ced0edd84f3f" /><Relationship Type="http://schemas.openxmlformats.org/officeDocument/2006/relationships/theme" Target="/ppt/slideMasters/theme/theme1.xml" Id="R0d5b650602e640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d0ced0edd84f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6ad961d20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d5755c8d3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6d0ad98514e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3d9434dd942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549db43ce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ff121e8fc40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a9ca1767b42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ROAR SINGSTAD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989 189 719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