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430eb4e44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e074ffeec48dc"/>
  </p:sldMasterIdLst>
  <p:sldIdLst>
    <p:sldId xmlns:r="http://schemas.openxmlformats.org/officeDocument/2006/relationships" id="256" r:id="Rea96a96340b74c70"/>
    <p:sldId xmlns:r="http://schemas.openxmlformats.org/officeDocument/2006/relationships" id="257" r:id="R033f14b0b03842eb"/>
    <p:sldId xmlns:r="http://schemas.openxmlformats.org/officeDocument/2006/relationships" id="258" r:id="Ra21a0e603a724692"/>
    <p:sldId xmlns:r="http://schemas.openxmlformats.org/officeDocument/2006/relationships" id="259" r:id="R40a41d006fa04f13"/>
    <p:sldId xmlns:r="http://schemas.openxmlformats.org/officeDocument/2006/relationships" id="260" r:id="R4f97290d2d9e499c"/>
    <p:sldId xmlns:r="http://schemas.openxmlformats.org/officeDocument/2006/relationships" id="261" r:id="Re22f7daedb174ec1"/>
    <p:sldId xmlns:r="http://schemas.openxmlformats.org/officeDocument/2006/relationships" id="262" r:id="R6d7529f794c1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e074ffeec48dc" /><Relationship Type="http://schemas.openxmlformats.org/officeDocument/2006/relationships/slide" Target="/ppt/slides/slide1.xml" Id="Rea96a96340b74c70" /><Relationship Type="http://schemas.openxmlformats.org/officeDocument/2006/relationships/slide" Target="/ppt/slides/slide2.xml" Id="R033f14b0b03842eb" /><Relationship Type="http://schemas.openxmlformats.org/officeDocument/2006/relationships/slide" Target="/ppt/slides/slide3.xml" Id="Ra21a0e603a724692" /><Relationship Type="http://schemas.openxmlformats.org/officeDocument/2006/relationships/slide" Target="/ppt/slides/slide4.xml" Id="R40a41d006fa04f13" /><Relationship Type="http://schemas.openxmlformats.org/officeDocument/2006/relationships/slide" Target="/ppt/slides/slide5.xml" Id="R4f97290d2d9e499c" /><Relationship Type="http://schemas.openxmlformats.org/officeDocument/2006/relationships/slide" Target="/ppt/slides/slide6.xml" Id="Re22f7daedb174ec1" /><Relationship Type="http://schemas.openxmlformats.org/officeDocument/2006/relationships/slide" Target="/ppt/slides/slide7.xml" Id="R6d7529f794c1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c5191e1f2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1c407e8f14777" /><Relationship Type="http://schemas.openxmlformats.org/officeDocument/2006/relationships/theme" Target="/ppt/slideMasters/theme/theme1.xml" Id="R5b1a8a3a9f1d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1c407e8f1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36cf21bc4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27492ebfb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c883c05f1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155aaf4e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1ebbe497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1b67195cf42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c9118146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11 324 602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18 446 884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INGUNN MOLDEN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Sølsnes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