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88672001c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7b7df3dd34e43"/>
  </p:sldMasterIdLst>
  <p:sldIdLst>
    <p:sldId xmlns:r="http://schemas.openxmlformats.org/officeDocument/2006/relationships" id="256" r:id="R064f7afd2aad423e"/>
    <p:sldId xmlns:r="http://schemas.openxmlformats.org/officeDocument/2006/relationships" id="257" r:id="R4152cfb126c3452a"/>
    <p:sldId xmlns:r="http://schemas.openxmlformats.org/officeDocument/2006/relationships" id="258" r:id="R74a7f0298be244c4"/>
    <p:sldId xmlns:r="http://schemas.openxmlformats.org/officeDocument/2006/relationships" id="259" r:id="R7c49a53ae24f42dc"/>
    <p:sldId xmlns:r="http://schemas.openxmlformats.org/officeDocument/2006/relationships" id="260" r:id="R3d319fa641cc4e81"/>
    <p:sldId xmlns:r="http://schemas.openxmlformats.org/officeDocument/2006/relationships" id="261" r:id="R0c7a83bce05b4f06"/>
    <p:sldId xmlns:r="http://schemas.openxmlformats.org/officeDocument/2006/relationships" id="262" r:id="Rb7bf4bb605a2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7b7df3dd34e43" /><Relationship Type="http://schemas.openxmlformats.org/officeDocument/2006/relationships/slide" Target="/ppt/slides/slide1.xml" Id="R064f7afd2aad423e" /><Relationship Type="http://schemas.openxmlformats.org/officeDocument/2006/relationships/slide" Target="/ppt/slides/slide2.xml" Id="R4152cfb126c3452a" /><Relationship Type="http://schemas.openxmlformats.org/officeDocument/2006/relationships/slide" Target="/ppt/slides/slide3.xml" Id="R74a7f0298be244c4" /><Relationship Type="http://schemas.openxmlformats.org/officeDocument/2006/relationships/slide" Target="/ppt/slides/slide4.xml" Id="R7c49a53ae24f42dc" /><Relationship Type="http://schemas.openxmlformats.org/officeDocument/2006/relationships/slide" Target="/ppt/slides/slide5.xml" Id="R3d319fa641cc4e81" /><Relationship Type="http://schemas.openxmlformats.org/officeDocument/2006/relationships/slide" Target="/ppt/slides/slide6.xml" Id="R0c7a83bce05b4f06" /><Relationship Type="http://schemas.openxmlformats.org/officeDocument/2006/relationships/slide" Target="/ppt/slides/slide7.xml" Id="Rb7bf4bb605a2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80996dd50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86dab46b4d02" /><Relationship Type="http://schemas.openxmlformats.org/officeDocument/2006/relationships/theme" Target="/ppt/slideMasters/theme/theme1.xml" Id="R84d7b6b53da8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a86dab46b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5af4cad0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03a29fe05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e6725895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d857f3ab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cb94b65c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7d872815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f40b39703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32 633 557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15 615 975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GJØSTØL TINE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