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7f1ad429ce42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c1fc8a17184ecd"/>
  </p:sldMasterIdLst>
  <p:sldIdLst>
    <p:sldId xmlns:r="http://schemas.openxmlformats.org/officeDocument/2006/relationships" id="256" r:id="R1bf2b8f4547c4131"/>
    <p:sldId xmlns:r="http://schemas.openxmlformats.org/officeDocument/2006/relationships" id="257" r:id="Re1e8cf899d504ee6"/>
    <p:sldId xmlns:r="http://schemas.openxmlformats.org/officeDocument/2006/relationships" id="258" r:id="R2792a78404db4b9d"/>
    <p:sldId xmlns:r="http://schemas.openxmlformats.org/officeDocument/2006/relationships" id="259" r:id="Rc983b1e74722430d"/>
    <p:sldId xmlns:r="http://schemas.openxmlformats.org/officeDocument/2006/relationships" id="260" r:id="R7913b122ba7b48fa"/>
    <p:sldId xmlns:r="http://schemas.openxmlformats.org/officeDocument/2006/relationships" id="261" r:id="Rf5b501361ad1407b"/>
    <p:sldId xmlns:r="http://schemas.openxmlformats.org/officeDocument/2006/relationships" id="262" r:id="R9fe2dc0eb73d41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c1fc8a17184ecd" /><Relationship Type="http://schemas.openxmlformats.org/officeDocument/2006/relationships/slide" Target="/ppt/slides/slide1.xml" Id="R1bf2b8f4547c4131" /><Relationship Type="http://schemas.openxmlformats.org/officeDocument/2006/relationships/slide" Target="/ppt/slides/slide2.xml" Id="Re1e8cf899d504ee6" /><Relationship Type="http://schemas.openxmlformats.org/officeDocument/2006/relationships/slide" Target="/ppt/slides/slide3.xml" Id="R2792a78404db4b9d" /><Relationship Type="http://schemas.openxmlformats.org/officeDocument/2006/relationships/slide" Target="/ppt/slides/slide4.xml" Id="Rc983b1e74722430d" /><Relationship Type="http://schemas.openxmlformats.org/officeDocument/2006/relationships/slide" Target="/ppt/slides/slide5.xml" Id="R7913b122ba7b48fa" /><Relationship Type="http://schemas.openxmlformats.org/officeDocument/2006/relationships/slide" Target="/ppt/slides/slide6.xml" Id="Rf5b501361ad1407b" /><Relationship Type="http://schemas.openxmlformats.org/officeDocument/2006/relationships/slide" Target="/ppt/slides/slide7.xml" Id="R9fe2dc0eb73d41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648e2c73e4c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49a661edd4149" /><Relationship Type="http://schemas.openxmlformats.org/officeDocument/2006/relationships/theme" Target="/ppt/slideMasters/theme/theme1.xml" Id="Rb4b92674337541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649a661edd41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f1e7f37f942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f1fbe63a241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5b217f8794e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33b8a5f4040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068e2dbb34d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a5b001a7843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e871085f54e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42 281 772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25 825 006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26 023 086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WISER ANE CECILIE GJØSTØL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Merkantilbygg AS, Colbjørnsens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989 187 414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 INVEST AS</a:t>
            </a:r>
          </a:p>
        </p:txBody>
      </p:sp>
    </p:spTree>
  </p:cSld>
  <p:clrMapOvr>
    <a:masterClrMapping xmlns:a="http://schemas.openxmlformats.org/drawingml/2006/main"/>
  </p:clrMapOvr>
</p:sld>
</file>