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2a483e389b49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02d5b5181495f"/>
  </p:sldMasterIdLst>
  <p:sldIdLst>
    <p:sldId xmlns:r="http://schemas.openxmlformats.org/officeDocument/2006/relationships" id="256" r:id="Rdc312325596947a4"/>
    <p:sldId xmlns:r="http://schemas.openxmlformats.org/officeDocument/2006/relationships" id="257" r:id="R056df63c88084449"/>
    <p:sldId xmlns:r="http://schemas.openxmlformats.org/officeDocument/2006/relationships" id="258" r:id="R19d7728cb4a24531"/>
    <p:sldId xmlns:r="http://schemas.openxmlformats.org/officeDocument/2006/relationships" id="259" r:id="Rae13760e7cf14de4"/>
    <p:sldId xmlns:r="http://schemas.openxmlformats.org/officeDocument/2006/relationships" id="260" r:id="R1e01917ae27d4f86"/>
    <p:sldId xmlns:r="http://schemas.openxmlformats.org/officeDocument/2006/relationships" id="261" r:id="Rce66c1ab5cd44942"/>
    <p:sldId xmlns:r="http://schemas.openxmlformats.org/officeDocument/2006/relationships" id="262" r:id="Rf8caceacdf7d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02d5b5181495f" /><Relationship Type="http://schemas.openxmlformats.org/officeDocument/2006/relationships/slide" Target="/ppt/slides/slide1.xml" Id="Rdc312325596947a4" /><Relationship Type="http://schemas.openxmlformats.org/officeDocument/2006/relationships/slide" Target="/ppt/slides/slide2.xml" Id="R056df63c88084449" /><Relationship Type="http://schemas.openxmlformats.org/officeDocument/2006/relationships/slide" Target="/ppt/slides/slide3.xml" Id="R19d7728cb4a24531" /><Relationship Type="http://schemas.openxmlformats.org/officeDocument/2006/relationships/slide" Target="/ppt/slides/slide4.xml" Id="Rae13760e7cf14de4" /><Relationship Type="http://schemas.openxmlformats.org/officeDocument/2006/relationships/slide" Target="/ppt/slides/slide5.xml" Id="R1e01917ae27d4f86" /><Relationship Type="http://schemas.openxmlformats.org/officeDocument/2006/relationships/slide" Target="/ppt/slides/slide6.xml" Id="Rce66c1ab5cd44942" /><Relationship Type="http://schemas.openxmlformats.org/officeDocument/2006/relationships/slide" Target="/ppt/slides/slide7.xml" Id="Rf8caceacdf7d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6c90bce4048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56366cce84887" /><Relationship Type="http://schemas.openxmlformats.org/officeDocument/2006/relationships/theme" Target="/ppt/slideMasters/theme/theme1.xml" Id="Rb6986f8dddda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656366cce8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22f60e28e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475e042d24b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50ad7792a4e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f9211bdee43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9673ce7d0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4d1771058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2b7003b6e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 ENGINEERING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1 235 900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12 476 233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12 494 820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ÅGE FJUKSTAD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Bjørnestien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 ENGINEERING AS</a:t>
            </a:r>
          </a:p>
        </p:txBody>
      </p:sp>
    </p:spTree>
  </p:cSld>
  <p:clrMapOvr>
    <a:masterClrMapping xmlns:a="http://schemas.openxmlformats.org/drawingml/2006/main"/>
  </p:clrMapOvr>
</p:sld>
</file>