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352e1e72cc43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3750cb391d43d8"/>
  </p:sldMasterIdLst>
  <p:sldIdLst>
    <p:sldId xmlns:r="http://schemas.openxmlformats.org/officeDocument/2006/relationships" id="256" r:id="R64d06ee93deb470e"/>
    <p:sldId xmlns:r="http://schemas.openxmlformats.org/officeDocument/2006/relationships" id="257" r:id="R8535e9453efc41ed"/>
    <p:sldId xmlns:r="http://schemas.openxmlformats.org/officeDocument/2006/relationships" id="258" r:id="R0bd99eb5346f467c"/>
    <p:sldId xmlns:r="http://schemas.openxmlformats.org/officeDocument/2006/relationships" id="259" r:id="Rcabf904991304b71"/>
    <p:sldId xmlns:r="http://schemas.openxmlformats.org/officeDocument/2006/relationships" id="260" r:id="R4ae96220b4c84082"/>
    <p:sldId xmlns:r="http://schemas.openxmlformats.org/officeDocument/2006/relationships" id="261" r:id="R047b89b61354497d"/>
    <p:sldId xmlns:r="http://schemas.openxmlformats.org/officeDocument/2006/relationships" id="262" r:id="R1e4ab21403e748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750cb391d43d8" /><Relationship Type="http://schemas.openxmlformats.org/officeDocument/2006/relationships/slide" Target="/ppt/slides/slide1.xml" Id="R64d06ee93deb470e" /><Relationship Type="http://schemas.openxmlformats.org/officeDocument/2006/relationships/slide" Target="/ppt/slides/slide2.xml" Id="R8535e9453efc41ed" /><Relationship Type="http://schemas.openxmlformats.org/officeDocument/2006/relationships/slide" Target="/ppt/slides/slide3.xml" Id="R0bd99eb5346f467c" /><Relationship Type="http://schemas.openxmlformats.org/officeDocument/2006/relationships/slide" Target="/ppt/slides/slide4.xml" Id="Rcabf904991304b71" /><Relationship Type="http://schemas.openxmlformats.org/officeDocument/2006/relationships/slide" Target="/ppt/slides/slide5.xml" Id="R4ae96220b4c84082" /><Relationship Type="http://schemas.openxmlformats.org/officeDocument/2006/relationships/slide" Target="/ppt/slides/slide6.xml" Id="R047b89b61354497d" /><Relationship Type="http://schemas.openxmlformats.org/officeDocument/2006/relationships/slide" Target="/ppt/slides/slide7.xml" Id="R1e4ab21403e748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e875131f954e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856a49e3344ec" /><Relationship Type="http://schemas.openxmlformats.org/officeDocument/2006/relationships/theme" Target="/ppt/slideMasters/theme/theme1.xml" Id="R982532f9a4f945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2856a49e3344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864dbc40c48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0345f08a246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1cd18d38340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7ce502ac743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54fbb966148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6695dd21d45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9a2f9cfba40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CONSUS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548 117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15 924 547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20 334 882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LANDE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6. etasje, Karmsundgata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