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ceed65d68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647be0e624a3a"/>
  </p:sldMasterIdLst>
  <p:sldIdLst>
    <p:sldId xmlns:r="http://schemas.openxmlformats.org/officeDocument/2006/relationships" id="256" r:id="R90c186a9eeeb4a32"/>
    <p:sldId xmlns:r="http://schemas.openxmlformats.org/officeDocument/2006/relationships" id="257" r:id="Raa787dcff7214e25"/>
    <p:sldId xmlns:r="http://schemas.openxmlformats.org/officeDocument/2006/relationships" id="258" r:id="R1a93d3be382e4d95"/>
    <p:sldId xmlns:r="http://schemas.openxmlformats.org/officeDocument/2006/relationships" id="259" r:id="R22fc286b78104208"/>
    <p:sldId xmlns:r="http://schemas.openxmlformats.org/officeDocument/2006/relationships" id="260" r:id="R2917e9aaf0c44f9e"/>
    <p:sldId xmlns:r="http://schemas.openxmlformats.org/officeDocument/2006/relationships" id="261" r:id="R87fc31b7eb57473c"/>
    <p:sldId xmlns:r="http://schemas.openxmlformats.org/officeDocument/2006/relationships" id="262" r:id="Rf5050a65d6c3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647be0e624a3a" /><Relationship Type="http://schemas.openxmlformats.org/officeDocument/2006/relationships/slide" Target="/ppt/slides/slide1.xml" Id="R90c186a9eeeb4a32" /><Relationship Type="http://schemas.openxmlformats.org/officeDocument/2006/relationships/slide" Target="/ppt/slides/slide2.xml" Id="Raa787dcff7214e25" /><Relationship Type="http://schemas.openxmlformats.org/officeDocument/2006/relationships/slide" Target="/ppt/slides/slide3.xml" Id="R1a93d3be382e4d95" /><Relationship Type="http://schemas.openxmlformats.org/officeDocument/2006/relationships/slide" Target="/ppt/slides/slide4.xml" Id="R22fc286b78104208" /><Relationship Type="http://schemas.openxmlformats.org/officeDocument/2006/relationships/slide" Target="/ppt/slides/slide5.xml" Id="R2917e9aaf0c44f9e" /><Relationship Type="http://schemas.openxmlformats.org/officeDocument/2006/relationships/slide" Target="/ppt/slides/slide6.xml" Id="R87fc31b7eb57473c" /><Relationship Type="http://schemas.openxmlformats.org/officeDocument/2006/relationships/slide" Target="/ppt/slides/slide7.xml" Id="Rf5050a65d6c3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6cae580f4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4999faba2455d" /><Relationship Type="http://schemas.openxmlformats.org/officeDocument/2006/relationships/theme" Target="/ppt/slideMasters/theme/theme1.xml" Id="Rd9a0018262d3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4999faba2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210d3da06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1ac780d44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8f43bdb5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f3642e22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f2796a421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809b02dbd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2fa8b2324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BAVARIA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21 139 098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Christensen, Schønings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