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c67e9375a645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040f2c0038422d"/>
  </p:sldMasterIdLst>
  <p:sldIdLst>
    <p:sldId xmlns:r="http://schemas.openxmlformats.org/officeDocument/2006/relationships" id="256" r:id="R89cfbeacfeca49b1"/>
    <p:sldId xmlns:r="http://schemas.openxmlformats.org/officeDocument/2006/relationships" id="257" r:id="Rd134a57531d3455b"/>
    <p:sldId xmlns:r="http://schemas.openxmlformats.org/officeDocument/2006/relationships" id="258" r:id="Rbca51cf581db429b"/>
    <p:sldId xmlns:r="http://schemas.openxmlformats.org/officeDocument/2006/relationships" id="259" r:id="Rd80b1e7fde0741b5"/>
    <p:sldId xmlns:r="http://schemas.openxmlformats.org/officeDocument/2006/relationships" id="260" r:id="Rd046b18db76f41f1"/>
    <p:sldId xmlns:r="http://schemas.openxmlformats.org/officeDocument/2006/relationships" id="261" r:id="R581e2229ecb141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040f2c0038422d" /><Relationship Type="http://schemas.openxmlformats.org/officeDocument/2006/relationships/slide" Target="/ppt/slides/slide1.xml" Id="R89cfbeacfeca49b1" /><Relationship Type="http://schemas.openxmlformats.org/officeDocument/2006/relationships/slide" Target="/ppt/slides/slide2.xml" Id="Rd134a57531d3455b" /><Relationship Type="http://schemas.openxmlformats.org/officeDocument/2006/relationships/slide" Target="/ppt/slides/slide3.xml" Id="Rbca51cf581db429b" /><Relationship Type="http://schemas.openxmlformats.org/officeDocument/2006/relationships/slide" Target="/ppt/slides/slide4.xml" Id="Rd80b1e7fde0741b5" /><Relationship Type="http://schemas.openxmlformats.org/officeDocument/2006/relationships/slide" Target="/ppt/slides/slide5.xml" Id="Rd046b18db76f41f1" /><Relationship Type="http://schemas.openxmlformats.org/officeDocument/2006/relationships/slide" Target="/ppt/slides/slide6.xml" Id="R581e2229ecb141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9b9b739f2042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a6293d70043de" /><Relationship Type="http://schemas.openxmlformats.org/officeDocument/2006/relationships/theme" Target="/ppt/slideMasters/theme/theme1.xml" Id="R84586280f7f44f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0a6293d70043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ecf3270c549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a881837f045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097aaa2904a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f3723feb548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c29d6619944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2f09307aa47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BAVARIA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BAVARIA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BAVARIA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BAVARIA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BAVARIA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BAVARIA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Morten Christensen, Schønings gate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01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989 176 536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BAVARIA INVEST AS</a:t>
            </a:r>
          </a:p>
        </p:txBody>
      </p:sp>
    </p:spTree>
  </p:cSld>
  <p:clrMapOvr>
    <a:masterClrMapping xmlns:a="http://schemas.openxmlformats.org/drawingml/2006/main"/>
  </p:clrMapOvr>
</p:sld>
</file>