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306b668484c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da04aec614529"/>
  </p:sldMasterIdLst>
  <p:sldIdLst>
    <p:sldId xmlns:r="http://schemas.openxmlformats.org/officeDocument/2006/relationships" id="256" r:id="R1b7a8a157ee94c4d"/>
    <p:sldId xmlns:r="http://schemas.openxmlformats.org/officeDocument/2006/relationships" id="257" r:id="R7d8df2b3b54a42a0"/>
    <p:sldId xmlns:r="http://schemas.openxmlformats.org/officeDocument/2006/relationships" id="258" r:id="Rd607ce44321241cb"/>
    <p:sldId xmlns:r="http://schemas.openxmlformats.org/officeDocument/2006/relationships" id="259" r:id="Re597124f7e8c4e2b"/>
    <p:sldId xmlns:r="http://schemas.openxmlformats.org/officeDocument/2006/relationships" id="260" r:id="R48239a5782f54c9b"/>
    <p:sldId xmlns:r="http://schemas.openxmlformats.org/officeDocument/2006/relationships" id="261" r:id="Rbd0e71b412f24c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da04aec614529" /><Relationship Type="http://schemas.openxmlformats.org/officeDocument/2006/relationships/slide" Target="/ppt/slides/slide1.xml" Id="R1b7a8a157ee94c4d" /><Relationship Type="http://schemas.openxmlformats.org/officeDocument/2006/relationships/slide" Target="/ppt/slides/slide2.xml" Id="R7d8df2b3b54a42a0" /><Relationship Type="http://schemas.openxmlformats.org/officeDocument/2006/relationships/slide" Target="/ppt/slides/slide3.xml" Id="Rd607ce44321241cb" /><Relationship Type="http://schemas.openxmlformats.org/officeDocument/2006/relationships/slide" Target="/ppt/slides/slide4.xml" Id="Re597124f7e8c4e2b" /><Relationship Type="http://schemas.openxmlformats.org/officeDocument/2006/relationships/slide" Target="/ppt/slides/slide5.xml" Id="R48239a5782f54c9b" /><Relationship Type="http://schemas.openxmlformats.org/officeDocument/2006/relationships/slide" Target="/ppt/slides/slide6.xml" Id="Rbd0e71b412f24c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380744bf4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034c43be048a4" /><Relationship Type="http://schemas.openxmlformats.org/officeDocument/2006/relationships/theme" Target="/ppt/slideMasters/theme/theme1.xml" Id="Rbec0912fad264a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034c43be048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12dc1986f4a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93f04f60244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f9e17d9c543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dca36360a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6d0489dfc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338c1d140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