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81e0491bda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71cd8cec6a4e15"/>
  </p:sldMasterIdLst>
  <p:sldIdLst>
    <p:sldId xmlns:r="http://schemas.openxmlformats.org/officeDocument/2006/relationships" id="256" r:id="Re3599a4ae2c442bb"/>
    <p:sldId xmlns:r="http://schemas.openxmlformats.org/officeDocument/2006/relationships" id="257" r:id="R844267244a8742b4"/>
    <p:sldId xmlns:r="http://schemas.openxmlformats.org/officeDocument/2006/relationships" id="258" r:id="Rc7508d8031d94b77"/>
    <p:sldId xmlns:r="http://schemas.openxmlformats.org/officeDocument/2006/relationships" id="259" r:id="R5e84f448e6904f2c"/>
    <p:sldId xmlns:r="http://schemas.openxmlformats.org/officeDocument/2006/relationships" id="260" r:id="R78d7c650a71e42ca"/>
    <p:sldId xmlns:r="http://schemas.openxmlformats.org/officeDocument/2006/relationships" id="261" r:id="Rb5472e799af9461a"/>
    <p:sldId xmlns:r="http://schemas.openxmlformats.org/officeDocument/2006/relationships" id="262" r:id="Rb253f82a2240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71cd8cec6a4e15" /><Relationship Type="http://schemas.openxmlformats.org/officeDocument/2006/relationships/slide" Target="/ppt/slides/slide1.xml" Id="Re3599a4ae2c442bb" /><Relationship Type="http://schemas.openxmlformats.org/officeDocument/2006/relationships/slide" Target="/ppt/slides/slide2.xml" Id="R844267244a8742b4" /><Relationship Type="http://schemas.openxmlformats.org/officeDocument/2006/relationships/slide" Target="/ppt/slides/slide3.xml" Id="Rc7508d8031d94b77" /><Relationship Type="http://schemas.openxmlformats.org/officeDocument/2006/relationships/slide" Target="/ppt/slides/slide4.xml" Id="R5e84f448e6904f2c" /><Relationship Type="http://schemas.openxmlformats.org/officeDocument/2006/relationships/slide" Target="/ppt/slides/slide5.xml" Id="R78d7c650a71e42ca" /><Relationship Type="http://schemas.openxmlformats.org/officeDocument/2006/relationships/slide" Target="/ppt/slides/slide6.xml" Id="Rb5472e799af9461a" /><Relationship Type="http://schemas.openxmlformats.org/officeDocument/2006/relationships/slide" Target="/ppt/slides/slide7.xml" Id="Rb253f82a2240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355f2af8d247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ba7253f5d42ae" /><Relationship Type="http://schemas.openxmlformats.org/officeDocument/2006/relationships/theme" Target="/ppt/slideMasters/theme/theme1.xml" Id="R9921cc23c38040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6ba7253f5d42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35acad4fce4c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a9b26b278e4a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fe91b065b41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3543587ec84d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6dfe43f0e40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846ddb8104c3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36c1635bb41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STUF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STUF AS ble etablert [år] og holder til i Skedsmokorset.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108 716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−722 058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325 275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7 916 906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8 532 570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GEIR-OTTO JAKOBSEN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Brånåstoppen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2019 Skedsmokorset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www.stuf.no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989 175 653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STUF AS</a:t>
            </a:r>
          </a:p>
        </p:txBody>
      </p:sp>
    </p:spTree>
  </p:cSld>
  <p:clrMapOvr>
    <a:masterClrMapping xmlns:a="http://schemas.openxmlformats.org/drawingml/2006/main"/>
  </p:clrMapOvr>
</p:sld>
</file>