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a3c96b910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e15d290a94c7f"/>
  </p:sldMasterIdLst>
  <p:sldIdLst>
    <p:sldId xmlns:r="http://schemas.openxmlformats.org/officeDocument/2006/relationships" id="256" r:id="Raf9df0c08e3c43b4"/>
    <p:sldId xmlns:r="http://schemas.openxmlformats.org/officeDocument/2006/relationships" id="257" r:id="R4fb0f83ab4d24bee"/>
    <p:sldId xmlns:r="http://schemas.openxmlformats.org/officeDocument/2006/relationships" id="258" r:id="R70ce842d9c5b45b8"/>
    <p:sldId xmlns:r="http://schemas.openxmlformats.org/officeDocument/2006/relationships" id="259" r:id="R8ff12bcea7df455c"/>
    <p:sldId xmlns:r="http://schemas.openxmlformats.org/officeDocument/2006/relationships" id="260" r:id="R8ea2591a9c9444fe"/>
    <p:sldId xmlns:r="http://schemas.openxmlformats.org/officeDocument/2006/relationships" id="261" r:id="Rea162cccd32044cb"/>
    <p:sldId xmlns:r="http://schemas.openxmlformats.org/officeDocument/2006/relationships" id="262" r:id="R0429787fb307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e15d290a94c7f" /><Relationship Type="http://schemas.openxmlformats.org/officeDocument/2006/relationships/slide" Target="/ppt/slides/slide1.xml" Id="Raf9df0c08e3c43b4" /><Relationship Type="http://schemas.openxmlformats.org/officeDocument/2006/relationships/slide" Target="/ppt/slides/slide2.xml" Id="R4fb0f83ab4d24bee" /><Relationship Type="http://schemas.openxmlformats.org/officeDocument/2006/relationships/slide" Target="/ppt/slides/slide3.xml" Id="R70ce842d9c5b45b8" /><Relationship Type="http://schemas.openxmlformats.org/officeDocument/2006/relationships/slide" Target="/ppt/slides/slide4.xml" Id="R8ff12bcea7df455c" /><Relationship Type="http://schemas.openxmlformats.org/officeDocument/2006/relationships/slide" Target="/ppt/slides/slide5.xml" Id="R8ea2591a9c9444fe" /><Relationship Type="http://schemas.openxmlformats.org/officeDocument/2006/relationships/slide" Target="/ppt/slides/slide6.xml" Id="Rea162cccd32044cb" /><Relationship Type="http://schemas.openxmlformats.org/officeDocument/2006/relationships/slide" Target="/ppt/slides/slide7.xml" Id="R0429787fb307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1b312a63e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8b3083dfd48e0" /><Relationship Type="http://schemas.openxmlformats.org/officeDocument/2006/relationships/theme" Target="/ppt/slideMasters/theme/theme1.xml" Id="Re38722c46680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8b3083dfd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fc960c635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a1f4a1212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7056ac9ac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67a05ae75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905b3fa5c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5ada64dd549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e2090099542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