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0ef6b9fc6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d019170724a5b"/>
  </p:sldMasterIdLst>
  <p:sldIdLst>
    <p:sldId xmlns:r="http://schemas.openxmlformats.org/officeDocument/2006/relationships" id="256" r:id="R285273b2cbe64fc3"/>
    <p:sldId xmlns:r="http://schemas.openxmlformats.org/officeDocument/2006/relationships" id="257" r:id="R407aa21923b64576"/>
    <p:sldId xmlns:r="http://schemas.openxmlformats.org/officeDocument/2006/relationships" id="258" r:id="R4d5768a38c824980"/>
    <p:sldId xmlns:r="http://schemas.openxmlformats.org/officeDocument/2006/relationships" id="259" r:id="R6a1ed01ab0f0414b"/>
    <p:sldId xmlns:r="http://schemas.openxmlformats.org/officeDocument/2006/relationships" id="260" r:id="Rffe9e7f6cf624871"/>
    <p:sldId xmlns:r="http://schemas.openxmlformats.org/officeDocument/2006/relationships" id="261" r:id="Rb8596af718cc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d019170724a5b" /><Relationship Type="http://schemas.openxmlformats.org/officeDocument/2006/relationships/slide" Target="/ppt/slides/slide1.xml" Id="R285273b2cbe64fc3" /><Relationship Type="http://schemas.openxmlformats.org/officeDocument/2006/relationships/slide" Target="/ppt/slides/slide2.xml" Id="R407aa21923b64576" /><Relationship Type="http://schemas.openxmlformats.org/officeDocument/2006/relationships/slide" Target="/ppt/slides/slide3.xml" Id="R4d5768a38c824980" /><Relationship Type="http://schemas.openxmlformats.org/officeDocument/2006/relationships/slide" Target="/ppt/slides/slide4.xml" Id="R6a1ed01ab0f0414b" /><Relationship Type="http://schemas.openxmlformats.org/officeDocument/2006/relationships/slide" Target="/ppt/slides/slide5.xml" Id="Rffe9e7f6cf624871" /><Relationship Type="http://schemas.openxmlformats.org/officeDocument/2006/relationships/slide" Target="/ppt/slides/slide6.xml" Id="Rb8596af718cc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f2c3a3c4e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907a22434d61" /><Relationship Type="http://schemas.openxmlformats.org/officeDocument/2006/relationships/theme" Target="/ppt/slideMasters/theme/theme1.xml" Id="Rc8c4ddceacd6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a907a2243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5c9d5ced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76f13f7a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ccc494b1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1d0f2c70d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82813f17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f7bbbc6b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