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3513f619b0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5ca8247b2e4565"/>
  </p:sldMasterIdLst>
  <p:sldIdLst>
    <p:sldId xmlns:r="http://schemas.openxmlformats.org/officeDocument/2006/relationships" id="256" r:id="R5087036d60134e63"/>
    <p:sldId xmlns:r="http://schemas.openxmlformats.org/officeDocument/2006/relationships" id="257" r:id="R585fbdecaa40400e"/>
    <p:sldId xmlns:r="http://schemas.openxmlformats.org/officeDocument/2006/relationships" id="258" r:id="Ra138e1fc606a4c76"/>
    <p:sldId xmlns:r="http://schemas.openxmlformats.org/officeDocument/2006/relationships" id="259" r:id="R1ad7bd1778f149b0"/>
    <p:sldId xmlns:r="http://schemas.openxmlformats.org/officeDocument/2006/relationships" id="260" r:id="Rba07eaf3b6bf411a"/>
    <p:sldId xmlns:r="http://schemas.openxmlformats.org/officeDocument/2006/relationships" id="261" r:id="Rfced5d6188f74671"/>
    <p:sldId xmlns:r="http://schemas.openxmlformats.org/officeDocument/2006/relationships" id="262" r:id="R240ebf85c7ae44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ca8247b2e4565" /><Relationship Type="http://schemas.openxmlformats.org/officeDocument/2006/relationships/slide" Target="/ppt/slides/slide1.xml" Id="R5087036d60134e63" /><Relationship Type="http://schemas.openxmlformats.org/officeDocument/2006/relationships/slide" Target="/ppt/slides/slide2.xml" Id="R585fbdecaa40400e" /><Relationship Type="http://schemas.openxmlformats.org/officeDocument/2006/relationships/slide" Target="/ppt/slides/slide3.xml" Id="Ra138e1fc606a4c76" /><Relationship Type="http://schemas.openxmlformats.org/officeDocument/2006/relationships/slide" Target="/ppt/slides/slide4.xml" Id="R1ad7bd1778f149b0" /><Relationship Type="http://schemas.openxmlformats.org/officeDocument/2006/relationships/slide" Target="/ppt/slides/slide5.xml" Id="Rba07eaf3b6bf411a" /><Relationship Type="http://schemas.openxmlformats.org/officeDocument/2006/relationships/slide" Target="/ppt/slides/slide6.xml" Id="Rfced5d6188f74671" /><Relationship Type="http://schemas.openxmlformats.org/officeDocument/2006/relationships/slide" Target="/ppt/slides/slide7.xml" Id="R240ebf85c7ae44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04d99525349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ca3c2b89e43d6" /><Relationship Type="http://schemas.openxmlformats.org/officeDocument/2006/relationships/theme" Target="/ppt/slideMasters/theme/theme1.xml" Id="Rfa34516102ba40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aca3c2b89e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9f8d5e635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3caa84d64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67bb7cad848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85f98101949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ec23c32db4b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5dd160a3341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8ebc5d77944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BILDSTEN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BILDSTEN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−456 207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1 283 650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OLOF SVANTE BILDSTEN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President Harbitz' gate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989 170 090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BILDSTEN AS</a:t>
            </a:r>
          </a:p>
        </p:txBody>
      </p:sp>
    </p:spTree>
  </p:cSld>
  <p:clrMapOvr>
    <a:masterClrMapping xmlns:a="http://schemas.openxmlformats.org/drawingml/2006/main"/>
  </p:clrMapOvr>
</p:sld>
</file>