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ce9ec5969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fc1fffea94dac"/>
  </p:sldMasterIdLst>
  <p:sldIdLst>
    <p:sldId xmlns:r="http://schemas.openxmlformats.org/officeDocument/2006/relationships" id="256" r:id="R74471aac28664018"/>
    <p:sldId xmlns:r="http://schemas.openxmlformats.org/officeDocument/2006/relationships" id="257" r:id="R6be4192501a841d7"/>
    <p:sldId xmlns:r="http://schemas.openxmlformats.org/officeDocument/2006/relationships" id="258" r:id="Rc75b2953c2e04720"/>
    <p:sldId xmlns:r="http://schemas.openxmlformats.org/officeDocument/2006/relationships" id="259" r:id="R13f7a1ddd9e84598"/>
    <p:sldId xmlns:r="http://schemas.openxmlformats.org/officeDocument/2006/relationships" id="260" r:id="Reaba3ef3a6dd4e80"/>
    <p:sldId xmlns:r="http://schemas.openxmlformats.org/officeDocument/2006/relationships" id="261" r:id="R42481d829d944277"/>
    <p:sldId xmlns:r="http://schemas.openxmlformats.org/officeDocument/2006/relationships" id="262" r:id="R6d87f3ad44a4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fc1fffea94dac" /><Relationship Type="http://schemas.openxmlformats.org/officeDocument/2006/relationships/slide" Target="/ppt/slides/slide1.xml" Id="R74471aac28664018" /><Relationship Type="http://schemas.openxmlformats.org/officeDocument/2006/relationships/slide" Target="/ppt/slides/slide2.xml" Id="R6be4192501a841d7" /><Relationship Type="http://schemas.openxmlformats.org/officeDocument/2006/relationships/slide" Target="/ppt/slides/slide3.xml" Id="Rc75b2953c2e04720" /><Relationship Type="http://schemas.openxmlformats.org/officeDocument/2006/relationships/slide" Target="/ppt/slides/slide4.xml" Id="R13f7a1ddd9e84598" /><Relationship Type="http://schemas.openxmlformats.org/officeDocument/2006/relationships/slide" Target="/ppt/slides/slide5.xml" Id="Reaba3ef3a6dd4e80" /><Relationship Type="http://schemas.openxmlformats.org/officeDocument/2006/relationships/slide" Target="/ppt/slides/slide6.xml" Id="R42481d829d944277" /><Relationship Type="http://schemas.openxmlformats.org/officeDocument/2006/relationships/slide" Target="/ppt/slides/slide7.xml" Id="R6d87f3ad44a4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a13f2a722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b5168b5624fcd" /><Relationship Type="http://schemas.openxmlformats.org/officeDocument/2006/relationships/theme" Target="/ppt/slideMasters/theme/theme1.xml" Id="Rc40728ddd86e49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4b5168b562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e65910ae3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c6e3d3e9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b4b99bb24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29dfbfb3d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2c445ded4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57af6db6d4d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f15420fe6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19 949 536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OSKAR DAG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